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ACF4677E-8BD2-47ae-8A1F-98590045965D">
      <hp:hncThemeShow xmlns="" xmlns:c="http://schemas.openxmlformats.org/drawingml/2006/chart" xmlns:dgm="http://schemas.openxmlformats.org/drawingml/2006/diagram" xmlns:dsp="http://schemas.microsoft.com/office/drawing/2008/diagram" xmlns:hp="http://schemas.haansoft.com/office/presentation/8.0" themeShowType="1" themeSkinType="1" themeTransitionType="1" useThemeTransition="1" byMouseClick="1" attrType="1" dur="200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48" autoAdjust="0"/>
    <p:restoredTop sz="94660"/>
  </p:normalViewPr>
  <p:slideViewPr>
    <p:cSldViewPr snapToGrid="0">
      <p:cViewPr varScale="1">
        <p:scale>
          <a:sx n="87" d="100"/>
          <a:sy n="87" d="100"/>
        </p:scale>
        <p:origin x="-365" y="-82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1C7335-9C0D-41D0-BACC-898C45604AAD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48A6702D-C98F-4C5F-8F8E-81E4D3D6004B}">
      <dgm:prSet phldrT="[텍스트]"/>
      <dgm:spPr>
        <a:solidFill>
          <a:schemeClr val="accent3">
            <a:lumMod val="50000"/>
          </a:schemeClr>
        </a:solidFill>
      </dgm:spPr>
      <dgm:t>
        <a:bodyPr/>
        <a:lstStyle/>
        <a:p>
          <a:pPr latinLnBrk="1"/>
          <a:r>
            <a:rPr lang="en-US" altLang="ko-KR" dirty="0"/>
            <a:t>Board</a:t>
          </a:r>
          <a:endParaRPr lang="ko-KR" altLang="en-US" dirty="0"/>
        </a:p>
      </dgm:t>
    </dgm:pt>
    <dgm:pt modelId="{0C82EF92-5930-4E77-BE49-F4D0BECEB1E7}" type="parTrans" cxnId="{C6F61380-5AED-4845-B21A-2E04E7FE47C9}">
      <dgm:prSet/>
      <dgm:spPr/>
      <dgm:t>
        <a:bodyPr/>
        <a:lstStyle/>
        <a:p>
          <a:pPr latinLnBrk="1"/>
          <a:endParaRPr lang="ko-KR" altLang="en-US"/>
        </a:p>
      </dgm:t>
    </dgm:pt>
    <dgm:pt modelId="{FB74539D-4AAD-45C5-9413-1C0F5496F246}" type="sibTrans" cxnId="{C6F61380-5AED-4845-B21A-2E04E7FE47C9}">
      <dgm:prSet/>
      <dgm:spPr/>
      <dgm:t>
        <a:bodyPr/>
        <a:lstStyle/>
        <a:p>
          <a:pPr latinLnBrk="1"/>
          <a:endParaRPr lang="ko-KR" altLang="en-US"/>
        </a:p>
      </dgm:t>
    </dgm:pt>
    <dgm:pt modelId="{5D291885-6373-4575-B26E-446319835856}">
      <dgm:prSet phldrT="[텍스트]"/>
      <dgm:spPr>
        <a:solidFill>
          <a:schemeClr val="accent3">
            <a:lumMod val="75000"/>
          </a:schemeClr>
        </a:solidFill>
      </dgm:spPr>
      <dgm:t>
        <a:bodyPr/>
        <a:lstStyle/>
        <a:p>
          <a:pPr latinLnBrk="1"/>
          <a:r>
            <a:rPr lang="en-US" altLang="ko-KR" dirty="0"/>
            <a:t>Post</a:t>
          </a:r>
          <a:endParaRPr lang="ko-KR" altLang="en-US" dirty="0"/>
        </a:p>
      </dgm:t>
    </dgm:pt>
    <dgm:pt modelId="{2889C3CB-4E2D-4CF8-8296-BFCBB255F474}" type="parTrans" cxnId="{EDF2C3F8-62F4-4BEB-90C5-288B33679D10}">
      <dgm:prSet/>
      <dgm:spPr>
        <a:ln>
          <a:solidFill>
            <a:schemeClr val="tx1"/>
          </a:solidFill>
        </a:ln>
      </dgm:spPr>
      <dgm:t>
        <a:bodyPr/>
        <a:lstStyle/>
        <a:p>
          <a:pPr latinLnBrk="1"/>
          <a:endParaRPr lang="ko-KR" altLang="en-US"/>
        </a:p>
      </dgm:t>
    </dgm:pt>
    <dgm:pt modelId="{3561469A-E172-4BEB-9644-8047F522DE2C}" type="sibTrans" cxnId="{EDF2C3F8-62F4-4BEB-90C5-288B33679D10}">
      <dgm:prSet/>
      <dgm:spPr/>
      <dgm:t>
        <a:bodyPr/>
        <a:lstStyle/>
        <a:p>
          <a:pPr latinLnBrk="1"/>
          <a:endParaRPr lang="ko-KR" altLang="en-US"/>
        </a:p>
      </dgm:t>
    </dgm:pt>
    <dgm:pt modelId="{5E8AFFC1-A6C1-437A-B0C7-C7D070BCDA24}">
      <dgm:prSet phldrT="[텍스트]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pPr latinLnBrk="1"/>
          <a:r>
            <a:rPr lang="en-US" altLang="ko-KR" dirty="0"/>
            <a:t>Edit</a:t>
          </a:r>
          <a:endParaRPr lang="ko-KR" altLang="en-US" dirty="0"/>
        </a:p>
      </dgm:t>
    </dgm:pt>
    <dgm:pt modelId="{1F8322BE-30FC-4707-8FD8-8FDD65A63401}" type="parTrans" cxnId="{80395635-2867-4CC8-A6E2-EFAA861071AD}">
      <dgm:prSet/>
      <dgm:spPr>
        <a:ln>
          <a:solidFill>
            <a:schemeClr val="tx1"/>
          </a:solidFill>
        </a:ln>
      </dgm:spPr>
      <dgm:t>
        <a:bodyPr/>
        <a:lstStyle/>
        <a:p>
          <a:pPr latinLnBrk="1"/>
          <a:endParaRPr lang="ko-KR" altLang="en-US"/>
        </a:p>
      </dgm:t>
    </dgm:pt>
    <dgm:pt modelId="{EA91726D-FE72-4B5E-A797-49F8B28CFDF9}" type="sibTrans" cxnId="{80395635-2867-4CC8-A6E2-EFAA861071AD}">
      <dgm:prSet/>
      <dgm:spPr/>
      <dgm:t>
        <a:bodyPr/>
        <a:lstStyle/>
        <a:p>
          <a:pPr latinLnBrk="1"/>
          <a:endParaRPr lang="ko-KR" altLang="en-US"/>
        </a:p>
      </dgm:t>
    </dgm:pt>
    <dgm:pt modelId="{9BDB257F-33A4-400B-A9BB-EAE856B2CA07}">
      <dgm:prSet phldrT="[텍스트]"/>
      <dgm:spPr>
        <a:solidFill>
          <a:schemeClr val="accent3">
            <a:lumMod val="75000"/>
          </a:schemeClr>
        </a:solidFill>
        <a:ln>
          <a:solidFill>
            <a:srgbClr val="92D050"/>
          </a:solidFill>
        </a:ln>
      </dgm:spPr>
      <dgm:t>
        <a:bodyPr/>
        <a:lstStyle/>
        <a:p>
          <a:pPr latinLnBrk="1"/>
          <a:r>
            <a:rPr lang="en-US" altLang="ko-KR" dirty="0"/>
            <a:t>Posting</a:t>
          </a:r>
          <a:endParaRPr lang="ko-KR" altLang="en-US" dirty="0"/>
        </a:p>
      </dgm:t>
    </dgm:pt>
    <dgm:pt modelId="{496E2429-E220-4ECA-98CD-E2C0E44A9A41}" type="parTrans" cxnId="{411EA622-0254-4EA9-BAA9-10B7158C2028}">
      <dgm:prSet/>
      <dgm:spPr>
        <a:ln>
          <a:solidFill>
            <a:schemeClr val="tx1"/>
          </a:solidFill>
        </a:ln>
      </dgm:spPr>
      <dgm:t>
        <a:bodyPr/>
        <a:lstStyle/>
        <a:p>
          <a:pPr latinLnBrk="1"/>
          <a:endParaRPr lang="ko-KR" altLang="en-US"/>
        </a:p>
      </dgm:t>
    </dgm:pt>
    <dgm:pt modelId="{B831EE83-1E88-413F-8308-1E93B1852AAB}" type="sibTrans" cxnId="{411EA622-0254-4EA9-BAA9-10B7158C2028}">
      <dgm:prSet/>
      <dgm:spPr/>
      <dgm:t>
        <a:bodyPr/>
        <a:lstStyle/>
        <a:p>
          <a:pPr latinLnBrk="1"/>
          <a:endParaRPr lang="ko-KR" altLang="en-US"/>
        </a:p>
      </dgm:t>
    </dgm:pt>
    <dgm:pt modelId="{4A2CF64B-3D38-4415-AE69-BABC17D9F164}">
      <dgm:prSet phldrT="[텍스트]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pPr latinLnBrk="1"/>
          <a:r>
            <a:rPr lang="en-US" altLang="ko-KR" dirty="0"/>
            <a:t>Delete</a:t>
          </a:r>
          <a:endParaRPr lang="ko-KR" altLang="en-US" dirty="0"/>
        </a:p>
      </dgm:t>
    </dgm:pt>
    <dgm:pt modelId="{85797D36-FCED-4C40-808D-DFB4C4EAF920}" type="parTrans" cxnId="{4502D7A3-E8E3-46B0-8C20-063E078C53DE}">
      <dgm:prSet/>
      <dgm:spPr/>
      <dgm:t>
        <a:bodyPr/>
        <a:lstStyle/>
        <a:p>
          <a:pPr latinLnBrk="1"/>
          <a:endParaRPr lang="ko-KR" altLang="en-US"/>
        </a:p>
      </dgm:t>
    </dgm:pt>
    <dgm:pt modelId="{7ACA6577-A5F5-4C44-BBC6-B97DAE190FF0}" type="sibTrans" cxnId="{4502D7A3-E8E3-46B0-8C20-063E078C53DE}">
      <dgm:prSet/>
      <dgm:spPr/>
      <dgm:t>
        <a:bodyPr/>
        <a:lstStyle/>
        <a:p>
          <a:pPr latinLnBrk="1"/>
          <a:endParaRPr lang="ko-KR" altLang="en-US"/>
        </a:p>
      </dgm:t>
    </dgm:pt>
    <dgm:pt modelId="{951148C7-E749-4B9B-93ED-1CCE11166DA5}" type="pres">
      <dgm:prSet presAssocID="{401C7335-9C0D-41D0-BACC-898C45604AAD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6D6DBB1-9721-496B-A7B3-EB3510652296}" type="pres">
      <dgm:prSet presAssocID="{48A6702D-C98F-4C5F-8F8E-81E4D3D6004B}" presName="root1" presStyleCnt="0"/>
      <dgm:spPr/>
    </dgm:pt>
    <dgm:pt modelId="{EAF889E6-C2AA-4225-9652-442ABB6F479A}" type="pres">
      <dgm:prSet presAssocID="{48A6702D-C98F-4C5F-8F8E-81E4D3D6004B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E1938C8-DB0A-4A13-B2E4-C7AB3663CD90}" type="pres">
      <dgm:prSet presAssocID="{48A6702D-C98F-4C5F-8F8E-81E4D3D6004B}" presName="level2hierChild" presStyleCnt="0"/>
      <dgm:spPr/>
    </dgm:pt>
    <dgm:pt modelId="{E0399CAA-B5E1-4245-98FA-99DE3FA16DBC}" type="pres">
      <dgm:prSet presAssocID="{496E2429-E220-4ECA-98CD-E2C0E44A9A41}" presName="conn2-1" presStyleLbl="parChTrans1D2" presStyleIdx="0" presStyleCnt="2"/>
      <dgm:spPr/>
      <dgm:t>
        <a:bodyPr/>
        <a:lstStyle/>
        <a:p>
          <a:pPr latinLnBrk="1"/>
          <a:endParaRPr lang="ko-KR" altLang="en-US"/>
        </a:p>
      </dgm:t>
    </dgm:pt>
    <dgm:pt modelId="{0B3B9FEF-BC50-4B19-BB7B-A9B6DEEEE100}" type="pres">
      <dgm:prSet presAssocID="{496E2429-E220-4ECA-98CD-E2C0E44A9A41}" presName="connTx" presStyleLbl="parChTrans1D2" presStyleIdx="0" presStyleCnt="2"/>
      <dgm:spPr/>
      <dgm:t>
        <a:bodyPr/>
        <a:lstStyle/>
        <a:p>
          <a:pPr latinLnBrk="1"/>
          <a:endParaRPr lang="ko-KR" altLang="en-US"/>
        </a:p>
      </dgm:t>
    </dgm:pt>
    <dgm:pt modelId="{9B088538-DD13-4E97-8B4C-791309FB1728}" type="pres">
      <dgm:prSet presAssocID="{9BDB257F-33A4-400B-A9BB-EAE856B2CA07}" presName="root2" presStyleCnt="0"/>
      <dgm:spPr/>
    </dgm:pt>
    <dgm:pt modelId="{A274050C-0ECD-4F1F-90F0-C61A4E85E172}" type="pres">
      <dgm:prSet presAssocID="{9BDB257F-33A4-400B-A9BB-EAE856B2CA07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7A3B95F-A6AB-4BDE-8216-64F6A0117BC9}" type="pres">
      <dgm:prSet presAssocID="{9BDB257F-33A4-400B-A9BB-EAE856B2CA07}" presName="level3hierChild" presStyleCnt="0"/>
      <dgm:spPr/>
    </dgm:pt>
    <dgm:pt modelId="{061DF514-0F52-4A48-A27F-C13F2A20ABE9}" type="pres">
      <dgm:prSet presAssocID="{2889C3CB-4E2D-4CF8-8296-BFCBB255F474}" presName="conn2-1" presStyleLbl="parChTrans1D2" presStyleIdx="1" presStyleCnt="2"/>
      <dgm:spPr/>
      <dgm:t>
        <a:bodyPr/>
        <a:lstStyle/>
        <a:p>
          <a:pPr latinLnBrk="1"/>
          <a:endParaRPr lang="ko-KR" altLang="en-US"/>
        </a:p>
      </dgm:t>
    </dgm:pt>
    <dgm:pt modelId="{B3983A7A-F764-4965-864E-2C7A4F7022B7}" type="pres">
      <dgm:prSet presAssocID="{2889C3CB-4E2D-4CF8-8296-BFCBB255F474}" presName="connTx" presStyleLbl="parChTrans1D2" presStyleIdx="1" presStyleCnt="2"/>
      <dgm:spPr/>
      <dgm:t>
        <a:bodyPr/>
        <a:lstStyle/>
        <a:p>
          <a:pPr latinLnBrk="1"/>
          <a:endParaRPr lang="ko-KR" altLang="en-US"/>
        </a:p>
      </dgm:t>
    </dgm:pt>
    <dgm:pt modelId="{483E68B7-FC4A-47CB-B265-B5B86DC741F5}" type="pres">
      <dgm:prSet presAssocID="{5D291885-6373-4575-B26E-446319835856}" presName="root2" presStyleCnt="0"/>
      <dgm:spPr/>
    </dgm:pt>
    <dgm:pt modelId="{FA40D734-702E-48BC-B005-9C19C751312A}" type="pres">
      <dgm:prSet presAssocID="{5D291885-6373-4575-B26E-446319835856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D13A42D-89CE-47B0-B26B-FE681F9B537B}" type="pres">
      <dgm:prSet presAssocID="{5D291885-6373-4575-B26E-446319835856}" presName="level3hierChild" presStyleCnt="0"/>
      <dgm:spPr/>
    </dgm:pt>
    <dgm:pt modelId="{79E0E161-280D-4892-8ECD-786A8CDBBD32}" type="pres">
      <dgm:prSet presAssocID="{85797D36-FCED-4C40-808D-DFB4C4EAF920}" presName="conn2-1" presStyleLbl="parChTrans1D3" presStyleIdx="0" presStyleCnt="2"/>
      <dgm:spPr/>
      <dgm:t>
        <a:bodyPr/>
        <a:lstStyle/>
        <a:p>
          <a:pPr latinLnBrk="1"/>
          <a:endParaRPr lang="ko-KR" altLang="en-US"/>
        </a:p>
      </dgm:t>
    </dgm:pt>
    <dgm:pt modelId="{02D350F8-ACB7-497E-AFFC-96BA4906BC87}" type="pres">
      <dgm:prSet presAssocID="{85797D36-FCED-4C40-808D-DFB4C4EAF920}" presName="connTx" presStyleLbl="parChTrans1D3" presStyleIdx="0" presStyleCnt="2"/>
      <dgm:spPr/>
      <dgm:t>
        <a:bodyPr/>
        <a:lstStyle/>
        <a:p>
          <a:pPr latinLnBrk="1"/>
          <a:endParaRPr lang="ko-KR" altLang="en-US"/>
        </a:p>
      </dgm:t>
    </dgm:pt>
    <dgm:pt modelId="{D045FAA1-542E-4573-B800-AB56032E19F9}" type="pres">
      <dgm:prSet presAssocID="{4A2CF64B-3D38-4415-AE69-BABC17D9F164}" presName="root2" presStyleCnt="0"/>
      <dgm:spPr/>
    </dgm:pt>
    <dgm:pt modelId="{458D6AED-7954-4DC5-AB81-D2FC53B16AF0}" type="pres">
      <dgm:prSet presAssocID="{4A2CF64B-3D38-4415-AE69-BABC17D9F164}" presName="LevelTwoTextNode" presStyleLbl="node3" presStyleIdx="0" presStyleCnt="2">
        <dgm:presLayoutVars>
          <dgm:chPref val="3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009285C-C18B-4129-9728-8004040FE025}" type="pres">
      <dgm:prSet presAssocID="{4A2CF64B-3D38-4415-AE69-BABC17D9F164}" presName="level3hierChild" presStyleCnt="0"/>
      <dgm:spPr/>
    </dgm:pt>
    <dgm:pt modelId="{4E228D3F-D391-46C1-9183-4B9A494E6568}" type="pres">
      <dgm:prSet presAssocID="{1F8322BE-30FC-4707-8FD8-8FDD65A63401}" presName="conn2-1" presStyleLbl="parChTrans1D3" presStyleIdx="1" presStyleCnt="2"/>
      <dgm:spPr/>
      <dgm:t>
        <a:bodyPr/>
        <a:lstStyle/>
        <a:p>
          <a:pPr latinLnBrk="1"/>
          <a:endParaRPr lang="ko-KR" altLang="en-US"/>
        </a:p>
      </dgm:t>
    </dgm:pt>
    <dgm:pt modelId="{177CEB2A-5842-4FC3-AEC5-C948CE12B1C1}" type="pres">
      <dgm:prSet presAssocID="{1F8322BE-30FC-4707-8FD8-8FDD65A63401}" presName="connTx" presStyleLbl="parChTrans1D3" presStyleIdx="1" presStyleCnt="2"/>
      <dgm:spPr/>
      <dgm:t>
        <a:bodyPr/>
        <a:lstStyle/>
        <a:p>
          <a:pPr latinLnBrk="1"/>
          <a:endParaRPr lang="ko-KR" altLang="en-US"/>
        </a:p>
      </dgm:t>
    </dgm:pt>
    <dgm:pt modelId="{7FCA4DBB-21F4-4B3A-8DBC-3F312AE4E0B1}" type="pres">
      <dgm:prSet presAssocID="{5E8AFFC1-A6C1-437A-B0C7-C7D070BCDA24}" presName="root2" presStyleCnt="0"/>
      <dgm:spPr/>
    </dgm:pt>
    <dgm:pt modelId="{2FCD37C0-865B-46E9-84F8-BED36A58DF2D}" type="pres">
      <dgm:prSet presAssocID="{5E8AFFC1-A6C1-437A-B0C7-C7D070BCDA24}" presName="LevelTwoTextNode" presStyleLbl="node3" presStyleIdx="1" presStyleCnt="2">
        <dgm:presLayoutVars>
          <dgm:chPref val="3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8FC2256-01C5-4095-A74B-EEC3737930F7}" type="pres">
      <dgm:prSet presAssocID="{5E8AFFC1-A6C1-437A-B0C7-C7D070BCDA24}" presName="level3hierChild" presStyleCnt="0"/>
      <dgm:spPr/>
    </dgm:pt>
  </dgm:ptLst>
  <dgm:cxnLst>
    <dgm:cxn modelId="{EDF2C3F8-62F4-4BEB-90C5-288B33679D10}" srcId="{48A6702D-C98F-4C5F-8F8E-81E4D3D6004B}" destId="{5D291885-6373-4575-B26E-446319835856}" srcOrd="1" destOrd="0" parTransId="{2889C3CB-4E2D-4CF8-8296-BFCBB255F474}" sibTransId="{3561469A-E172-4BEB-9644-8047F522DE2C}"/>
    <dgm:cxn modelId="{C6F61380-5AED-4845-B21A-2E04E7FE47C9}" srcId="{401C7335-9C0D-41D0-BACC-898C45604AAD}" destId="{48A6702D-C98F-4C5F-8F8E-81E4D3D6004B}" srcOrd="0" destOrd="0" parTransId="{0C82EF92-5930-4E77-BE49-F4D0BECEB1E7}" sibTransId="{FB74539D-4AAD-45C5-9413-1C0F5496F246}"/>
    <dgm:cxn modelId="{4502D7A3-E8E3-46B0-8C20-063E078C53DE}" srcId="{5D291885-6373-4575-B26E-446319835856}" destId="{4A2CF64B-3D38-4415-AE69-BABC17D9F164}" srcOrd="0" destOrd="0" parTransId="{85797D36-FCED-4C40-808D-DFB4C4EAF920}" sibTransId="{7ACA6577-A5F5-4C44-BBC6-B97DAE190FF0}"/>
    <dgm:cxn modelId="{4091742A-9323-4C23-8C48-7E69906B0BBC}" type="presOf" srcId="{2889C3CB-4E2D-4CF8-8296-BFCBB255F474}" destId="{061DF514-0F52-4A48-A27F-C13F2A20ABE9}" srcOrd="0" destOrd="0" presId="urn:microsoft.com/office/officeart/2005/8/layout/hierarchy2"/>
    <dgm:cxn modelId="{BA36E0B5-5341-48F9-9419-688ACBD7307D}" type="presOf" srcId="{496E2429-E220-4ECA-98CD-E2C0E44A9A41}" destId="{0B3B9FEF-BC50-4B19-BB7B-A9B6DEEEE100}" srcOrd="1" destOrd="0" presId="urn:microsoft.com/office/officeart/2005/8/layout/hierarchy2"/>
    <dgm:cxn modelId="{D97C0F77-BFDA-4ABD-9E6A-3A3A050498FA}" type="presOf" srcId="{401C7335-9C0D-41D0-BACC-898C45604AAD}" destId="{951148C7-E749-4B9B-93ED-1CCE11166DA5}" srcOrd="0" destOrd="0" presId="urn:microsoft.com/office/officeart/2005/8/layout/hierarchy2"/>
    <dgm:cxn modelId="{5E5C4B1D-87C0-4454-87A4-9DBD280F4E26}" type="presOf" srcId="{4A2CF64B-3D38-4415-AE69-BABC17D9F164}" destId="{458D6AED-7954-4DC5-AB81-D2FC53B16AF0}" srcOrd="0" destOrd="0" presId="urn:microsoft.com/office/officeart/2005/8/layout/hierarchy2"/>
    <dgm:cxn modelId="{F7C6AA4A-2978-43FF-848C-48D789711D34}" type="presOf" srcId="{85797D36-FCED-4C40-808D-DFB4C4EAF920}" destId="{02D350F8-ACB7-497E-AFFC-96BA4906BC87}" srcOrd="1" destOrd="0" presId="urn:microsoft.com/office/officeart/2005/8/layout/hierarchy2"/>
    <dgm:cxn modelId="{88570D04-4707-4CA3-9BFF-26266FBF373A}" type="presOf" srcId="{496E2429-E220-4ECA-98CD-E2C0E44A9A41}" destId="{E0399CAA-B5E1-4245-98FA-99DE3FA16DBC}" srcOrd="0" destOrd="0" presId="urn:microsoft.com/office/officeart/2005/8/layout/hierarchy2"/>
    <dgm:cxn modelId="{A8CF6E6A-4365-48FC-A477-A06E568FF96F}" type="presOf" srcId="{2889C3CB-4E2D-4CF8-8296-BFCBB255F474}" destId="{B3983A7A-F764-4965-864E-2C7A4F7022B7}" srcOrd="1" destOrd="0" presId="urn:microsoft.com/office/officeart/2005/8/layout/hierarchy2"/>
    <dgm:cxn modelId="{AC4A4344-9758-46F4-92C4-CE4FA6C56E80}" type="presOf" srcId="{5E8AFFC1-A6C1-437A-B0C7-C7D070BCDA24}" destId="{2FCD37C0-865B-46E9-84F8-BED36A58DF2D}" srcOrd="0" destOrd="0" presId="urn:microsoft.com/office/officeart/2005/8/layout/hierarchy2"/>
    <dgm:cxn modelId="{ED36518D-6700-41CA-AF09-B86A5870F057}" type="presOf" srcId="{1F8322BE-30FC-4707-8FD8-8FDD65A63401}" destId="{4E228D3F-D391-46C1-9183-4B9A494E6568}" srcOrd="0" destOrd="0" presId="urn:microsoft.com/office/officeart/2005/8/layout/hierarchy2"/>
    <dgm:cxn modelId="{157D3204-FB56-40DD-B1EB-070BA2A979B6}" type="presOf" srcId="{1F8322BE-30FC-4707-8FD8-8FDD65A63401}" destId="{177CEB2A-5842-4FC3-AEC5-C948CE12B1C1}" srcOrd="1" destOrd="0" presId="urn:microsoft.com/office/officeart/2005/8/layout/hierarchy2"/>
    <dgm:cxn modelId="{CD35BD6E-B880-4446-AB76-A20AADD7FBF1}" type="presOf" srcId="{5D291885-6373-4575-B26E-446319835856}" destId="{FA40D734-702E-48BC-B005-9C19C751312A}" srcOrd="0" destOrd="0" presId="urn:microsoft.com/office/officeart/2005/8/layout/hierarchy2"/>
    <dgm:cxn modelId="{5FC8F1D0-CACB-4B2D-A8F6-8D87FCC64F23}" type="presOf" srcId="{48A6702D-C98F-4C5F-8F8E-81E4D3D6004B}" destId="{EAF889E6-C2AA-4225-9652-442ABB6F479A}" srcOrd="0" destOrd="0" presId="urn:microsoft.com/office/officeart/2005/8/layout/hierarchy2"/>
    <dgm:cxn modelId="{558132F9-6C2C-43AA-8CDE-A62368A7AB43}" type="presOf" srcId="{9BDB257F-33A4-400B-A9BB-EAE856B2CA07}" destId="{A274050C-0ECD-4F1F-90F0-C61A4E85E172}" srcOrd="0" destOrd="0" presId="urn:microsoft.com/office/officeart/2005/8/layout/hierarchy2"/>
    <dgm:cxn modelId="{80395635-2867-4CC8-A6E2-EFAA861071AD}" srcId="{5D291885-6373-4575-B26E-446319835856}" destId="{5E8AFFC1-A6C1-437A-B0C7-C7D070BCDA24}" srcOrd="1" destOrd="0" parTransId="{1F8322BE-30FC-4707-8FD8-8FDD65A63401}" sibTransId="{EA91726D-FE72-4B5E-A797-49F8B28CFDF9}"/>
    <dgm:cxn modelId="{411EA622-0254-4EA9-BAA9-10B7158C2028}" srcId="{48A6702D-C98F-4C5F-8F8E-81E4D3D6004B}" destId="{9BDB257F-33A4-400B-A9BB-EAE856B2CA07}" srcOrd="0" destOrd="0" parTransId="{496E2429-E220-4ECA-98CD-E2C0E44A9A41}" sibTransId="{B831EE83-1E88-413F-8308-1E93B1852AAB}"/>
    <dgm:cxn modelId="{1CC1483C-AF79-4378-A52B-965D37D9ECD8}" type="presOf" srcId="{85797D36-FCED-4C40-808D-DFB4C4EAF920}" destId="{79E0E161-280D-4892-8ECD-786A8CDBBD32}" srcOrd="0" destOrd="0" presId="urn:microsoft.com/office/officeart/2005/8/layout/hierarchy2"/>
    <dgm:cxn modelId="{B05242E4-65D2-4EA5-A9EE-8603C86EACCF}" type="presParOf" srcId="{951148C7-E749-4B9B-93ED-1CCE11166DA5}" destId="{E6D6DBB1-9721-496B-A7B3-EB3510652296}" srcOrd="0" destOrd="0" presId="urn:microsoft.com/office/officeart/2005/8/layout/hierarchy2"/>
    <dgm:cxn modelId="{EECAE45C-F9A4-4AB3-BEEF-8966B2DE9CDE}" type="presParOf" srcId="{E6D6DBB1-9721-496B-A7B3-EB3510652296}" destId="{EAF889E6-C2AA-4225-9652-442ABB6F479A}" srcOrd="0" destOrd="0" presId="urn:microsoft.com/office/officeart/2005/8/layout/hierarchy2"/>
    <dgm:cxn modelId="{5AD40228-4E78-4A34-966D-30AC360B94BE}" type="presParOf" srcId="{E6D6DBB1-9721-496B-A7B3-EB3510652296}" destId="{DE1938C8-DB0A-4A13-B2E4-C7AB3663CD90}" srcOrd="1" destOrd="0" presId="urn:microsoft.com/office/officeart/2005/8/layout/hierarchy2"/>
    <dgm:cxn modelId="{55FDCD2F-05AB-40B0-B77D-FE4F0EDB0F9A}" type="presParOf" srcId="{DE1938C8-DB0A-4A13-B2E4-C7AB3663CD90}" destId="{E0399CAA-B5E1-4245-98FA-99DE3FA16DBC}" srcOrd="0" destOrd="0" presId="urn:microsoft.com/office/officeart/2005/8/layout/hierarchy2"/>
    <dgm:cxn modelId="{1FA35BED-3B49-424F-852D-62431A867573}" type="presParOf" srcId="{E0399CAA-B5E1-4245-98FA-99DE3FA16DBC}" destId="{0B3B9FEF-BC50-4B19-BB7B-A9B6DEEEE100}" srcOrd="0" destOrd="0" presId="urn:microsoft.com/office/officeart/2005/8/layout/hierarchy2"/>
    <dgm:cxn modelId="{621FFE76-0B18-4ACF-AE28-E63DB075E856}" type="presParOf" srcId="{DE1938C8-DB0A-4A13-B2E4-C7AB3663CD90}" destId="{9B088538-DD13-4E97-8B4C-791309FB1728}" srcOrd="1" destOrd="0" presId="urn:microsoft.com/office/officeart/2005/8/layout/hierarchy2"/>
    <dgm:cxn modelId="{6905F333-0B4A-4BF9-B6AC-306DC4570653}" type="presParOf" srcId="{9B088538-DD13-4E97-8B4C-791309FB1728}" destId="{A274050C-0ECD-4F1F-90F0-C61A4E85E172}" srcOrd="0" destOrd="0" presId="urn:microsoft.com/office/officeart/2005/8/layout/hierarchy2"/>
    <dgm:cxn modelId="{4A92410A-443A-4794-A72C-3963A2E6FE4E}" type="presParOf" srcId="{9B088538-DD13-4E97-8B4C-791309FB1728}" destId="{E7A3B95F-A6AB-4BDE-8216-64F6A0117BC9}" srcOrd="1" destOrd="0" presId="urn:microsoft.com/office/officeart/2005/8/layout/hierarchy2"/>
    <dgm:cxn modelId="{A6AA3CE2-6079-4D99-A7F3-8222661DF671}" type="presParOf" srcId="{DE1938C8-DB0A-4A13-B2E4-C7AB3663CD90}" destId="{061DF514-0F52-4A48-A27F-C13F2A20ABE9}" srcOrd="2" destOrd="0" presId="urn:microsoft.com/office/officeart/2005/8/layout/hierarchy2"/>
    <dgm:cxn modelId="{194C7A92-486A-4213-B2E4-7F7E15B38153}" type="presParOf" srcId="{061DF514-0F52-4A48-A27F-C13F2A20ABE9}" destId="{B3983A7A-F764-4965-864E-2C7A4F7022B7}" srcOrd="0" destOrd="0" presId="urn:microsoft.com/office/officeart/2005/8/layout/hierarchy2"/>
    <dgm:cxn modelId="{029D74D1-FC34-492F-8064-80160145A844}" type="presParOf" srcId="{DE1938C8-DB0A-4A13-B2E4-C7AB3663CD90}" destId="{483E68B7-FC4A-47CB-B265-B5B86DC741F5}" srcOrd="3" destOrd="0" presId="urn:microsoft.com/office/officeart/2005/8/layout/hierarchy2"/>
    <dgm:cxn modelId="{3AD6123C-0BCC-4824-9A61-528415C7253F}" type="presParOf" srcId="{483E68B7-FC4A-47CB-B265-B5B86DC741F5}" destId="{FA40D734-702E-48BC-B005-9C19C751312A}" srcOrd="0" destOrd="0" presId="urn:microsoft.com/office/officeart/2005/8/layout/hierarchy2"/>
    <dgm:cxn modelId="{4AEA96A0-6E80-4C2B-B00C-088B76D5D4F0}" type="presParOf" srcId="{483E68B7-FC4A-47CB-B265-B5B86DC741F5}" destId="{DD13A42D-89CE-47B0-B26B-FE681F9B537B}" srcOrd="1" destOrd="0" presId="urn:microsoft.com/office/officeart/2005/8/layout/hierarchy2"/>
    <dgm:cxn modelId="{87FC843E-EC47-40AD-AF01-F126D771BF1B}" type="presParOf" srcId="{DD13A42D-89CE-47B0-B26B-FE681F9B537B}" destId="{79E0E161-280D-4892-8ECD-786A8CDBBD32}" srcOrd="0" destOrd="0" presId="urn:microsoft.com/office/officeart/2005/8/layout/hierarchy2"/>
    <dgm:cxn modelId="{68E9039B-72A7-4388-9945-5DCF97DF63C0}" type="presParOf" srcId="{79E0E161-280D-4892-8ECD-786A8CDBBD32}" destId="{02D350F8-ACB7-497E-AFFC-96BA4906BC87}" srcOrd="0" destOrd="0" presId="urn:microsoft.com/office/officeart/2005/8/layout/hierarchy2"/>
    <dgm:cxn modelId="{C51D5811-AACF-4476-9F29-6312C6E87CC6}" type="presParOf" srcId="{DD13A42D-89CE-47B0-B26B-FE681F9B537B}" destId="{D045FAA1-542E-4573-B800-AB56032E19F9}" srcOrd="1" destOrd="0" presId="urn:microsoft.com/office/officeart/2005/8/layout/hierarchy2"/>
    <dgm:cxn modelId="{EA5CD7FB-FC24-4D72-8602-73A60F4CE8D8}" type="presParOf" srcId="{D045FAA1-542E-4573-B800-AB56032E19F9}" destId="{458D6AED-7954-4DC5-AB81-D2FC53B16AF0}" srcOrd="0" destOrd="0" presId="urn:microsoft.com/office/officeart/2005/8/layout/hierarchy2"/>
    <dgm:cxn modelId="{F1273E83-266C-4C7F-9A2D-1B214D3B5B7B}" type="presParOf" srcId="{D045FAA1-542E-4573-B800-AB56032E19F9}" destId="{E009285C-C18B-4129-9728-8004040FE025}" srcOrd="1" destOrd="0" presId="urn:microsoft.com/office/officeart/2005/8/layout/hierarchy2"/>
    <dgm:cxn modelId="{F5E77D38-0A2F-4717-B2E4-E44DC08CA83B}" type="presParOf" srcId="{DD13A42D-89CE-47B0-B26B-FE681F9B537B}" destId="{4E228D3F-D391-46C1-9183-4B9A494E6568}" srcOrd="2" destOrd="0" presId="urn:microsoft.com/office/officeart/2005/8/layout/hierarchy2"/>
    <dgm:cxn modelId="{E1E37049-009D-40F0-8646-038731E82108}" type="presParOf" srcId="{4E228D3F-D391-46C1-9183-4B9A494E6568}" destId="{177CEB2A-5842-4FC3-AEC5-C948CE12B1C1}" srcOrd="0" destOrd="0" presId="urn:microsoft.com/office/officeart/2005/8/layout/hierarchy2"/>
    <dgm:cxn modelId="{65550FE9-81E4-4DBC-B79F-D9041D0550C7}" type="presParOf" srcId="{DD13A42D-89CE-47B0-B26B-FE681F9B537B}" destId="{7FCA4DBB-21F4-4B3A-8DBC-3F312AE4E0B1}" srcOrd="3" destOrd="0" presId="urn:microsoft.com/office/officeart/2005/8/layout/hierarchy2"/>
    <dgm:cxn modelId="{4B2BF66D-B2A7-4BE8-A970-0DD3F3C40458}" type="presParOf" srcId="{7FCA4DBB-21F4-4B3A-8DBC-3F312AE4E0B1}" destId="{2FCD37C0-865B-46E9-84F8-BED36A58DF2D}" srcOrd="0" destOrd="0" presId="urn:microsoft.com/office/officeart/2005/8/layout/hierarchy2"/>
    <dgm:cxn modelId="{D6B6C5B9-980E-48A6-ACAA-7301CD5F9F87}" type="presParOf" srcId="{7FCA4DBB-21F4-4B3A-8DBC-3F312AE4E0B1}" destId="{D8FC2256-01C5-4095-A74B-EEC3737930F7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06BFB77-7FA6-4D05-9189-99FE3E6B2021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F4BA8BD1-DF13-4339-A61C-E195B2020D6C}">
      <dgm:prSet phldrT="[텍스트]" custT="1"/>
      <dgm:spPr>
        <a:solidFill>
          <a:schemeClr val="bg1">
            <a:lumMod val="50000"/>
          </a:schemeClr>
        </a:solidFill>
        <a:ln>
          <a:solidFill>
            <a:schemeClr val="tx1">
              <a:lumMod val="95000"/>
              <a:lumOff val="5000"/>
            </a:schemeClr>
          </a:solidFill>
        </a:ln>
      </dgm:spPr>
      <dgm:t>
        <a:bodyPr/>
        <a:lstStyle/>
        <a:p>
          <a:pPr latinLnBrk="1"/>
          <a:r>
            <a:rPr lang="en-US" altLang="ko-KR" sz="2400" b="1" dirty="0">
              <a:solidFill>
                <a:schemeClr val="bg2">
                  <a:lumMod val="25000"/>
                </a:schemeClr>
              </a:solidFill>
            </a:rPr>
            <a:t>CRUD </a:t>
          </a:r>
          <a:r>
            <a:rPr lang="ko-KR" altLang="en-US" sz="2400" b="1" dirty="0">
              <a:solidFill>
                <a:schemeClr val="bg2">
                  <a:lumMod val="25000"/>
                </a:schemeClr>
              </a:solidFill>
            </a:rPr>
            <a:t>기능</a:t>
          </a:r>
          <a:endParaRPr lang="en-US" altLang="ko-KR" sz="2400" b="1" dirty="0">
            <a:solidFill>
              <a:schemeClr val="bg2">
                <a:lumMod val="25000"/>
              </a:schemeClr>
            </a:solidFill>
          </a:endParaRPr>
        </a:p>
        <a:p>
          <a:pPr latinLnBrk="1"/>
          <a:r>
            <a:rPr lang="ko-KR" altLang="en-US" sz="1600" dirty="0">
              <a:solidFill>
                <a:schemeClr val="bg2">
                  <a:lumMod val="25000"/>
                </a:schemeClr>
              </a:solidFill>
            </a:rPr>
            <a:t>기본적인 데이터 처리 기능</a:t>
          </a:r>
        </a:p>
      </dgm:t>
    </dgm:pt>
    <dgm:pt modelId="{9E06AA8D-8A1A-493A-90C9-EC435673580F}" type="parTrans" cxnId="{BB8BB225-7C23-4B8D-9A7D-02DDC990B46F}">
      <dgm:prSet/>
      <dgm:spPr/>
      <dgm:t>
        <a:bodyPr/>
        <a:lstStyle/>
        <a:p>
          <a:pPr latinLnBrk="1"/>
          <a:endParaRPr lang="ko-KR" altLang="en-US"/>
        </a:p>
      </dgm:t>
    </dgm:pt>
    <dgm:pt modelId="{A5E95362-F99D-433D-9DBC-4F9E5B39611A}" type="sibTrans" cxnId="{BB8BB225-7C23-4B8D-9A7D-02DDC990B46F}">
      <dgm:prSet/>
      <dgm:spPr/>
      <dgm:t>
        <a:bodyPr/>
        <a:lstStyle/>
        <a:p>
          <a:pPr latinLnBrk="1"/>
          <a:endParaRPr lang="ko-KR" altLang="en-US"/>
        </a:p>
      </dgm:t>
    </dgm:pt>
    <dgm:pt modelId="{7673734C-B1E9-4C50-88E1-49D8EF7D168A}">
      <dgm:prSet phldrT="[텍스트]" custT="1"/>
      <dgm:spPr>
        <a:solidFill>
          <a:schemeClr val="bg1">
            <a:lumMod val="75000"/>
          </a:schemeClr>
        </a:solidFill>
        <a:ln>
          <a:solidFill>
            <a:schemeClr val="tx1">
              <a:lumMod val="95000"/>
              <a:lumOff val="5000"/>
            </a:schemeClr>
          </a:solidFill>
        </a:ln>
      </dgm:spPr>
      <dgm:t>
        <a:bodyPr/>
        <a:lstStyle/>
        <a:p>
          <a:pPr latinLnBrk="1"/>
          <a:r>
            <a:rPr lang="en-US" altLang="ko-KR" sz="2200" dirty="0">
              <a:solidFill>
                <a:schemeClr val="bg1">
                  <a:lumMod val="95000"/>
                </a:schemeClr>
              </a:solidFill>
            </a:rPr>
            <a:t>Read</a:t>
          </a:r>
        </a:p>
        <a:p>
          <a:pPr latinLnBrk="1"/>
          <a:r>
            <a:rPr lang="en-US" altLang="ko-KR" sz="1600" dirty="0">
              <a:solidFill>
                <a:schemeClr val="bg1">
                  <a:lumMod val="95000"/>
                </a:schemeClr>
              </a:solidFill>
            </a:rPr>
            <a:t>(post)</a:t>
          </a:r>
          <a:endParaRPr lang="ko-KR" altLang="en-US" sz="1600" dirty="0">
            <a:solidFill>
              <a:schemeClr val="bg1">
                <a:lumMod val="95000"/>
              </a:schemeClr>
            </a:solidFill>
          </a:endParaRPr>
        </a:p>
      </dgm:t>
    </dgm:pt>
    <dgm:pt modelId="{9B0E203F-2E5F-496B-A035-B11083133AF6}" type="parTrans" cxnId="{8976A500-3F5E-4E1A-86F1-C114FE248EAD}">
      <dgm:prSet/>
      <dgm:spPr/>
      <dgm:t>
        <a:bodyPr/>
        <a:lstStyle/>
        <a:p>
          <a:pPr latinLnBrk="1"/>
          <a:endParaRPr lang="ko-KR" altLang="en-US"/>
        </a:p>
      </dgm:t>
    </dgm:pt>
    <dgm:pt modelId="{19D2BE8A-94A3-4263-9988-402DF05ECAB5}" type="sibTrans" cxnId="{8976A500-3F5E-4E1A-86F1-C114FE248EAD}">
      <dgm:prSet/>
      <dgm:spPr/>
      <dgm:t>
        <a:bodyPr/>
        <a:lstStyle/>
        <a:p>
          <a:pPr latinLnBrk="1"/>
          <a:endParaRPr lang="ko-KR" altLang="en-US"/>
        </a:p>
      </dgm:t>
    </dgm:pt>
    <dgm:pt modelId="{49AE4C85-BC2A-4C4D-A816-B29B0681C5DD}">
      <dgm:prSet phldrT="[텍스트]" custT="1"/>
      <dgm:spPr>
        <a:solidFill>
          <a:schemeClr val="bg1">
            <a:lumMod val="85000"/>
          </a:schemeClr>
        </a:solidFill>
        <a:ln>
          <a:solidFill>
            <a:schemeClr val="tx1">
              <a:lumMod val="95000"/>
              <a:lumOff val="5000"/>
            </a:schemeClr>
          </a:solidFill>
        </a:ln>
      </dgm:spPr>
      <dgm:t>
        <a:bodyPr/>
        <a:lstStyle/>
        <a:p>
          <a:pPr latinLnBrk="1"/>
          <a:r>
            <a:rPr lang="en-US" altLang="ko-KR" sz="2200" dirty="0">
              <a:solidFill>
                <a:schemeClr val="bg1">
                  <a:lumMod val="65000"/>
                </a:schemeClr>
              </a:solidFill>
            </a:rPr>
            <a:t>Update</a:t>
          </a:r>
        </a:p>
        <a:p>
          <a:pPr latinLnBrk="1"/>
          <a:r>
            <a:rPr lang="en-US" altLang="ko-KR" sz="2200" dirty="0">
              <a:solidFill>
                <a:schemeClr val="bg1">
                  <a:lumMod val="65000"/>
                </a:schemeClr>
              </a:solidFill>
            </a:rPr>
            <a:t>(</a:t>
          </a:r>
          <a:r>
            <a:rPr lang="en-US" altLang="ko-KR" sz="1600" dirty="0" err="1">
              <a:solidFill>
                <a:schemeClr val="bg1">
                  <a:lumMod val="65000"/>
                </a:schemeClr>
              </a:solidFill>
            </a:rPr>
            <a:t>editpost</a:t>
          </a:r>
          <a:r>
            <a:rPr lang="en-US" altLang="ko-KR" sz="2200" dirty="0">
              <a:solidFill>
                <a:schemeClr val="bg1">
                  <a:lumMod val="65000"/>
                </a:schemeClr>
              </a:solidFill>
            </a:rPr>
            <a:t>)</a:t>
          </a:r>
          <a:endParaRPr lang="ko-KR" altLang="en-US" sz="2200" dirty="0">
            <a:solidFill>
              <a:schemeClr val="bg1">
                <a:lumMod val="65000"/>
              </a:schemeClr>
            </a:solidFill>
          </a:endParaRPr>
        </a:p>
      </dgm:t>
    </dgm:pt>
    <dgm:pt modelId="{CC2696A6-06CD-4EA0-952F-2A44D40B9323}" type="parTrans" cxnId="{EA3FE137-CB94-4E2D-BFF3-2769BFDF7FFC}">
      <dgm:prSet/>
      <dgm:spPr/>
      <dgm:t>
        <a:bodyPr/>
        <a:lstStyle/>
        <a:p>
          <a:pPr latinLnBrk="1"/>
          <a:endParaRPr lang="ko-KR" altLang="en-US"/>
        </a:p>
      </dgm:t>
    </dgm:pt>
    <dgm:pt modelId="{B46859B4-2BC9-40F1-BF91-D0D3B7E9C60A}" type="sibTrans" cxnId="{EA3FE137-CB94-4E2D-BFF3-2769BFDF7FFC}">
      <dgm:prSet/>
      <dgm:spPr/>
      <dgm:t>
        <a:bodyPr/>
        <a:lstStyle/>
        <a:p>
          <a:pPr latinLnBrk="1"/>
          <a:endParaRPr lang="ko-KR" altLang="en-US"/>
        </a:p>
      </dgm:t>
    </dgm:pt>
    <dgm:pt modelId="{5C340C07-A1BF-47A0-BE51-4D761021D069}">
      <dgm:prSet phldrT="[텍스트]" custT="1"/>
      <dgm:spPr>
        <a:solidFill>
          <a:schemeClr val="bg1">
            <a:lumMod val="95000"/>
          </a:schemeClr>
        </a:solidFill>
        <a:ln>
          <a:solidFill>
            <a:schemeClr val="tx1">
              <a:lumMod val="95000"/>
              <a:lumOff val="5000"/>
            </a:schemeClr>
          </a:solidFill>
        </a:ln>
      </dgm:spPr>
      <dgm:t>
        <a:bodyPr/>
        <a:lstStyle/>
        <a:p>
          <a:pPr latinLnBrk="1"/>
          <a:r>
            <a:rPr lang="en-US" altLang="ko-KR" sz="2600" dirty="0">
              <a:solidFill>
                <a:schemeClr val="bg1">
                  <a:lumMod val="50000"/>
                </a:schemeClr>
              </a:solidFill>
            </a:rPr>
            <a:t>Delete</a:t>
          </a:r>
        </a:p>
        <a:p>
          <a:pPr latinLnBrk="1"/>
          <a:r>
            <a:rPr lang="en-US" altLang="ko-KR" sz="1600">
              <a:solidFill>
                <a:schemeClr val="bg1">
                  <a:lumMod val="50000"/>
                </a:schemeClr>
              </a:solidFill>
            </a:rPr>
            <a:t>(button</a:t>
          </a:r>
          <a:r>
            <a:rPr lang="en-US" altLang="ko-KR" sz="1600" dirty="0">
              <a:solidFill>
                <a:schemeClr val="bg1">
                  <a:lumMod val="50000"/>
                </a:schemeClr>
              </a:solidFill>
            </a:rPr>
            <a:t>)</a:t>
          </a:r>
          <a:endParaRPr lang="ko-KR" altLang="en-US" sz="1600" dirty="0">
            <a:solidFill>
              <a:schemeClr val="bg1">
                <a:lumMod val="50000"/>
              </a:schemeClr>
            </a:solidFill>
          </a:endParaRPr>
        </a:p>
      </dgm:t>
    </dgm:pt>
    <dgm:pt modelId="{5A8CE011-FE40-4066-9BB7-1041BE94DA88}" type="parTrans" cxnId="{72A5917F-44A9-4AFD-9D7C-8079C73013CD}">
      <dgm:prSet/>
      <dgm:spPr/>
      <dgm:t>
        <a:bodyPr/>
        <a:lstStyle/>
        <a:p>
          <a:pPr latinLnBrk="1"/>
          <a:endParaRPr lang="ko-KR" altLang="en-US"/>
        </a:p>
      </dgm:t>
    </dgm:pt>
    <dgm:pt modelId="{B3CD00F1-B2FD-4004-A0C1-B403D416135B}" type="sibTrans" cxnId="{72A5917F-44A9-4AFD-9D7C-8079C73013CD}">
      <dgm:prSet/>
      <dgm:spPr/>
      <dgm:t>
        <a:bodyPr/>
        <a:lstStyle/>
        <a:p>
          <a:pPr latinLnBrk="1"/>
          <a:endParaRPr lang="ko-KR" altLang="en-US"/>
        </a:p>
      </dgm:t>
    </dgm:pt>
    <dgm:pt modelId="{ED42466F-8B79-41F0-9099-2BAE2F7BD1BB}">
      <dgm:prSet phldrT="[텍스트]" custT="1"/>
      <dgm:spPr>
        <a:solidFill>
          <a:schemeClr val="bg1">
            <a:lumMod val="65000"/>
          </a:schemeClr>
        </a:solidFill>
        <a:ln>
          <a:solidFill>
            <a:schemeClr val="tx1">
              <a:lumMod val="95000"/>
              <a:lumOff val="5000"/>
            </a:schemeClr>
          </a:solidFill>
        </a:ln>
      </dgm:spPr>
      <dgm:t>
        <a:bodyPr/>
        <a:lstStyle/>
        <a:p>
          <a:pPr latinLnBrk="1"/>
          <a:r>
            <a:rPr lang="en-US" altLang="ko-KR" sz="2200" dirty="0">
              <a:solidFill>
                <a:schemeClr val="bg1"/>
              </a:solidFill>
            </a:rPr>
            <a:t>Create</a:t>
          </a:r>
        </a:p>
        <a:p>
          <a:pPr latinLnBrk="1"/>
          <a:r>
            <a:rPr lang="en-US" altLang="ko-KR" sz="1600" dirty="0">
              <a:solidFill>
                <a:schemeClr val="bg1"/>
              </a:solidFill>
            </a:rPr>
            <a:t>(posting)</a:t>
          </a:r>
          <a:endParaRPr lang="ko-KR" altLang="en-US" sz="1600" dirty="0">
            <a:solidFill>
              <a:schemeClr val="bg1"/>
            </a:solidFill>
          </a:endParaRPr>
        </a:p>
      </dgm:t>
    </dgm:pt>
    <dgm:pt modelId="{B4C37546-B0EC-4F02-8BDF-00D5DAF00AED}" type="parTrans" cxnId="{2A7A96D1-6B26-4C5F-93C0-C5AD9575760C}">
      <dgm:prSet/>
      <dgm:spPr/>
      <dgm:t>
        <a:bodyPr/>
        <a:lstStyle/>
        <a:p>
          <a:pPr latinLnBrk="1"/>
          <a:endParaRPr lang="ko-KR" altLang="en-US"/>
        </a:p>
      </dgm:t>
    </dgm:pt>
    <dgm:pt modelId="{0B279339-2BE2-4E63-9F3D-9015BD26FB69}" type="sibTrans" cxnId="{2A7A96D1-6B26-4C5F-93C0-C5AD9575760C}">
      <dgm:prSet/>
      <dgm:spPr/>
      <dgm:t>
        <a:bodyPr/>
        <a:lstStyle/>
        <a:p>
          <a:pPr latinLnBrk="1"/>
          <a:endParaRPr lang="ko-KR" altLang="en-US"/>
        </a:p>
      </dgm:t>
    </dgm:pt>
    <dgm:pt modelId="{CCDC080B-9860-4818-83CA-8AA38210C493}" type="pres">
      <dgm:prSet presAssocID="{A06BFB77-7FA6-4D05-9189-99FE3E6B2021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63341DB-EEAA-4AE5-8D5F-1E653BE3136C}" type="pres">
      <dgm:prSet presAssocID="{F4BA8BD1-DF13-4339-A61C-E195B2020D6C}" presName="roof" presStyleLbl="dkBgShp" presStyleIdx="0" presStyleCnt="2" custScaleY="101559"/>
      <dgm:spPr/>
      <dgm:t>
        <a:bodyPr/>
        <a:lstStyle/>
        <a:p>
          <a:pPr latinLnBrk="1"/>
          <a:endParaRPr lang="ko-KR" altLang="en-US"/>
        </a:p>
      </dgm:t>
    </dgm:pt>
    <dgm:pt modelId="{B7FFEDE2-0E42-44AF-9CE2-671010B8C389}" type="pres">
      <dgm:prSet presAssocID="{F4BA8BD1-DF13-4339-A61C-E195B2020D6C}" presName="pillars" presStyleCnt="0"/>
      <dgm:spPr/>
    </dgm:pt>
    <dgm:pt modelId="{2CCED949-4C59-42FA-B02C-4106C74E795D}" type="pres">
      <dgm:prSet presAssocID="{F4BA8BD1-DF13-4339-A61C-E195B2020D6C}" presName="pillar1" presStyleLbl="node1" presStyleIdx="0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B22C801-CF7B-4916-AFC7-B80B6A285060}" type="pres">
      <dgm:prSet presAssocID="{7673734C-B1E9-4C50-88E1-49D8EF7D168A}" presName="pillarX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24080E5-801D-4BDB-8C18-596499A4A6F5}" type="pres">
      <dgm:prSet presAssocID="{49AE4C85-BC2A-4C4D-A816-B29B0681C5DD}" presName="pillarX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C50B0BFF-6921-443E-B455-9FFA1231F46F}" type="pres">
      <dgm:prSet presAssocID="{5C340C07-A1BF-47A0-BE51-4D761021D069}" presName="pillarX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B6451398-C7CF-4BF6-AA14-FE7F66F889E7}" type="pres">
      <dgm:prSet presAssocID="{F4BA8BD1-DF13-4339-A61C-E195B2020D6C}" presName="base" presStyleLbl="dkBgShp" presStyleIdx="1" presStyleCnt="2" custFlipVert="0" custScaleX="43889" custScaleY="84552" custLinFactNeighborX="21486" custLinFactNeighborY="6180"/>
      <dgm:spPr>
        <a:prstGeom prst="rect">
          <a:avLst/>
        </a:prstGeom>
        <a:solidFill>
          <a:schemeClr val="bg1"/>
        </a:solidFill>
      </dgm:spPr>
    </dgm:pt>
  </dgm:ptLst>
  <dgm:cxnLst>
    <dgm:cxn modelId="{C093BFD5-436E-41A2-9AE3-B9A44FE2D8FB}" type="presOf" srcId="{5C340C07-A1BF-47A0-BE51-4D761021D069}" destId="{C50B0BFF-6921-443E-B455-9FFA1231F46F}" srcOrd="0" destOrd="0" presId="urn:microsoft.com/office/officeart/2005/8/layout/hList3"/>
    <dgm:cxn modelId="{9606680C-4624-44E6-8371-7B0C57C8A0F4}" type="presOf" srcId="{49AE4C85-BC2A-4C4D-A816-B29B0681C5DD}" destId="{624080E5-801D-4BDB-8C18-596499A4A6F5}" srcOrd="0" destOrd="0" presId="urn:microsoft.com/office/officeart/2005/8/layout/hList3"/>
    <dgm:cxn modelId="{EE85B38F-B90C-4B92-B73C-F49E76500DD4}" type="presOf" srcId="{A06BFB77-7FA6-4D05-9189-99FE3E6B2021}" destId="{CCDC080B-9860-4818-83CA-8AA38210C493}" srcOrd="0" destOrd="0" presId="urn:microsoft.com/office/officeart/2005/8/layout/hList3"/>
    <dgm:cxn modelId="{EA3FE137-CB94-4E2D-BFF3-2769BFDF7FFC}" srcId="{F4BA8BD1-DF13-4339-A61C-E195B2020D6C}" destId="{49AE4C85-BC2A-4C4D-A816-B29B0681C5DD}" srcOrd="2" destOrd="0" parTransId="{CC2696A6-06CD-4EA0-952F-2A44D40B9323}" sibTransId="{B46859B4-2BC9-40F1-BF91-D0D3B7E9C60A}"/>
    <dgm:cxn modelId="{7FA2E2B8-1A50-443E-AC23-4140BDC934E7}" type="presOf" srcId="{F4BA8BD1-DF13-4339-A61C-E195B2020D6C}" destId="{663341DB-EEAA-4AE5-8D5F-1E653BE3136C}" srcOrd="0" destOrd="0" presId="urn:microsoft.com/office/officeart/2005/8/layout/hList3"/>
    <dgm:cxn modelId="{72A5917F-44A9-4AFD-9D7C-8079C73013CD}" srcId="{F4BA8BD1-DF13-4339-A61C-E195B2020D6C}" destId="{5C340C07-A1BF-47A0-BE51-4D761021D069}" srcOrd="3" destOrd="0" parTransId="{5A8CE011-FE40-4066-9BB7-1041BE94DA88}" sibTransId="{B3CD00F1-B2FD-4004-A0C1-B403D416135B}"/>
    <dgm:cxn modelId="{2A7A96D1-6B26-4C5F-93C0-C5AD9575760C}" srcId="{F4BA8BD1-DF13-4339-A61C-E195B2020D6C}" destId="{ED42466F-8B79-41F0-9099-2BAE2F7BD1BB}" srcOrd="0" destOrd="0" parTransId="{B4C37546-B0EC-4F02-8BDF-00D5DAF00AED}" sibTransId="{0B279339-2BE2-4E63-9F3D-9015BD26FB69}"/>
    <dgm:cxn modelId="{24E7BBF1-2E9F-4383-A471-E14A3571FBE6}" type="presOf" srcId="{7673734C-B1E9-4C50-88E1-49D8EF7D168A}" destId="{DB22C801-CF7B-4916-AFC7-B80B6A285060}" srcOrd="0" destOrd="0" presId="urn:microsoft.com/office/officeart/2005/8/layout/hList3"/>
    <dgm:cxn modelId="{BB8BB225-7C23-4B8D-9A7D-02DDC990B46F}" srcId="{A06BFB77-7FA6-4D05-9189-99FE3E6B2021}" destId="{F4BA8BD1-DF13-4339-A61C-E195B2020D6C}" srcOrd="0" destOrd="0" parTransId="{9E06AA8D-8A1A-493A-90C9-EC435673580F}" sibTransId="{A5E95362-F99D-433D-9DBC-4F9E5B39611A}"/>
    <dgm:cxn modelId="{8976A500-3F5E-4E1A-86F1-C114FE248EAD}" srcId="{F4BA8BD1-DF13-4339-A61C-E195B2020D6C}" destId="{7673734C-B1E9-4C50-88E1-49D8EF7D168A}" srcOrd="1" destOrd="0" parTransId="{9B0E203F-2E5F-496B-A035-B11083133AF6}" sibTransId="{19D2BE8A-94A3-4263-9988-402DF05ECAB5}"/>
    <dgm:cxn modelId="{36625198-9DBC-4B72-AF21-A540B97EBF47}" type="presOf" srcId="{ED42466F-8B79-41F0-9099-2BAE2F7BD1BB}" destId="{2CCED949-4C59-42FA-B02C-4106C74E795D}" srcOrd="0" destOrd="0" presId="urn:microsoft.com/office/officeart/2005/8/layout/hList3"/>
    <dgm:cxn modelId="{14CE8686-4731-4351-8314-AA37D331F719}" type="presParOf" srcId="{CCDC080B-9860-4818-83CA-8AA38210C493}" destId="{663341DB-EEAA-4AE5-8D5F-1E653BE3136C}" srcOrd="0" destOrd="0" presId="urn:microsoft.com/office/officeart/2005/8/layout/hList3"/>
    <dgm:cxn modelId="{F5E53FF8-8703-4F8A-86B5-F2373C12F679}" type="presParOf" srcId="{CCDC080B-9860-4818-83CA-8AA38210C493}" destId="{B7FFEDE2-0E42-44AF-9CE2-671010B8C389}" srcOrd="1" destOrd="0" presId="urn:microsoft.com/office/officeart/2005/8/layout/hList3"/>
    <dgm:cxn modelId="{F342BD39-759E-4F3B-8ABB-4C0893EE94E3}" type="presParOf" srcId="{B7FFEDE2-0E42-44AF-9CE2-671010B8C389}" destId="{2CCED949-4C59-42FA-B02C-4106C74E795D}" srcOrd="0" destOrd="0" presId="urn:microsoft.com/office/officeart/2005/8/layout/hList3"/>
    <dgm:cxn modelId="{F5615C21-B75E-48E3-A075-26759731CF89}" type="presParOf" srcId="{B7FFEDE2-0E42-44AF-9CE2-671010B8C389}" destId="{DB22C801-CF7B-4916-AFC7-B80B6A285060}" srcOrd="1" destOrd="0" presId="urn:microsoft.com/office/officeart/2005/8/layout/hList3"/>
    <dgm:cxn modelId="{471143E1-3233-49DE-8B7D-501EC91D07A6}" type="presParOf" srcId="{B7FFEDE2-0E42-44AF-9CE2-671010B8C389}" destId="{624080E5-801D-4BDB-8C18-596499A4A6F5}" srcOrd="2" destOrd="0" presId="urn:microsoft.com/office/officeart/2005/8/layout/hList3"/>
    <dgm:cxn modelId="{5364ABDA-A616-4C61-B1BB-143A5B959FBF}" type="presParOf" srcId="{B7FFEDE2-0E42-44AF-9CE2-671010B8C389}" destId="{C50B0BFF-6921-443E-B455-9FFA1231F46F}" srcOrd="3" destOrd="0" presId="urn:microsoft.com/office/officeart/2005/8/layout/hList3"/>
    <dgm:cxn modelId="{97A13E43-335F-4FDE-A51B-72C39D8EB645}" type="presParOf" srcId="{CCDC080B-9860-4818-83CA-8AA38210C493}" destId="{B6451398-C7CF-4BF6-AA14-FE7F66F889E7}" srcOrd="2" destOrd="0" presId="urn:microsoft.com/office/officeart/2005/8/layout/hList3"/>
  </dgm:cxnLst>
  <dgm:bg>
    <a:effectLst/>
  </dgm:bg>
  <dgm:whole>
    <a:ln>
      <a:noFill/>
    </a:ln>
    <a:effectLst/>
  </dgm:whole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F889E6-C2AA-4225-9652-442ABB6F479A}">
      <dsp:nvSpPr>
        <dsp:cNvPr id="0" name=""/>
        <dsp:cNvSpPr/>
      </dsp:nvSpPr>
      <dsp:spPr>
        <a:xfrm>
          <a:off x="1083" y="1143394"/>
          <a:ext cx="1480050" cy="740025"/>
        </a:xfrm>
        <a:prstGeom prst="roundRect">
          <a:avLst>
            <a:gd name="adj" fmla="val 10000"/>
          </a:avLst>
        </a:prstGeom>
        <a:solidFill>
          <a:schemeClr val="accent3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3200" kern="1200" dirty="0"/>
            <a:t>Board</a:t>
          </a:r>
          <a:endParaRPr lang="ko-KR" altLang="en-US" sz="3200" kern="1200" dirty="0"/>
        </a:p>
      </dsp:txBody>
      <dsp:txXfrm>
        <a:off x="22758" y="1165069"/>
        <a:ext cx="1436700" cy="696675"/>
      </dsp:txXfrm>
    </dsp:sp>
    <dsp:sp modelId="{E0399CAA-B5E1-4245-98FA-99DE3FA16DBC}">
      <dsp:nvSpPr>
        <dsp:cNvPr id="0" name=""/>
        <dsp:cNvSpPr/>
      </dsp:nvSpPr>
      <dsp:spPr>
        <a:xfrm rot="19457599">
          <a:off x="1412606" y="1281357"/>
          <a:ext cx="729075" cy="38583"/>
        </a:xfrm>
        <a:custGeom>
          <a:avLst/>
          <a:gdLst/>
          <a:ahLst/>
          <a:cxnLst/>
          <a:rect l="0" t="0" r="0" b="0"/>
          <a:pathLst>
            <a:path>
              <a:moveTo>
                <a:pt x="0" y="19291"/>
              </a:moveTo>
              <a:lnTo>
                <a:pt x="729075" y="19291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500" kern="1200"/>
        </a:p>
      </dsp:txBody>
      <dsp:txXfrm>
        <a:off x="1758917" y="1282422"/>
        <a:ext cx="36453" cy="36453"/>
      </dsp:txXfrm>
    </dsp:sp>
    <dsp:sp modelId="{A274050C-0ECD-4F1F-90F0-C61A4E85E172}">
      <dsp:nvSpPr>
        <dsp:cNvPr id="0" name=""/>
        <dsp:cNvSpPr/>
      </dsp:nvSpPr>
      <dsp:spPr>
        <a:xfrm>
          <a:off x="2073154" y="717879"/>
          <a:ext cx="1480050" cy="740025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 w="12700" cap="flat" cmpd="sng" algn="ctr">
          <a:solidFill>
            <a:srgbClr val="92D050"/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3200" kern="1200" dirty="0"/>
            <a:t>Posting</a:t>
          </a:r>
          <a:endParaRPr lang="ko-KR" altLang="en-US" sz="3200" kern="1200" dirty="0"/>
        </a:p>
      </dsp:txBody>
      <dsp:txXfrm>
        <a:off x="2094829" y="739554"/>
        <a:ext cx="1436700" cy="696675"/>
      </dsp:txXfrm>
    </dsp:sp>
    <dsp:sp modelId="{061DF514-0F52-4A48-A27F-C13F2A20ABE9}">
      <dsp:nvSpPr>
        <dsp:cNvPr id="0" name=""/>
        <dsp:cNvSpPr/>
      </dsp:nvSpPr>
      <dsp:spPr>
        <a:xfrm rot="2142401">
          <a:off x="1412606" y="1706872"/>
          <a:ext cx="729075" cy="38583"/>
        </a:xfrm>
        <a:custGeom>
          <a:avLst/>
          <a:gdLst/>
          <a:ahLst/>
          <a:cxnLst/>
          <a:rect l="0" t="0" r="0" b="0"/>
          <a:pathLst>
            <a:path>
              <a:moveTo>
                <a:pt x="0" y="19291"/>
              </a:moveTo>
              <a:lnTo>
                <a:pt x="729075" y="19291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500" kern="1200"/>
        </a:p>
      </dsp:txBody>
      <dsp:txXfrm>
        <a:off x="1758917" y="1707937"/>
        <a:ext cx="36453" cy="36453"/>
      </dsp:txXfrm>
    </dsp:sp>
    <dsp:sp modelId="{FA40D734-702E-48BC-B005-9C19C751312A}">
      <dsp:nvSpPr>
        <dsp:cNvPr id="0" name=""/>
        <dsp:cNvSpPr/>
      </dsp:nvSpPr>
      <dsp:spPr>
        <a:xfrm>
          <a:off x="2073154" y="1568908"/>
          <a:ext cx="1480050" cy="740025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3200" kern="1200" dirty="0"/>
            <a:t>Post</a:t>
          </a:r>
          <a:endParaRPr lang="ko-KR" altLang="en-US" sz="3200" kern="1200" dirty="0"/>
        </a:p>
      </dsp:txBody>
      <dsp:txXfrm>
        <a:off x="2094829" y="1590583"/>
        <a:ext cx="1436700" cy="696675"/>
      </dsp:txXfrm>
    </dsp:sp>
    <dsp:sp modelId="{79E0E161-280D-4892-8ECD-786A8CDBBD32}">
      <dsp:nvSpPr>
        <dsp:cNvPr id="0" name=""/>
        <dsp:cNvSpPr/>
      </dsp:nvSpPr>
      <dsp:spPr>
        <a:xfrm rot="19457599">
          <a:off x="3484677" y="1706872"/>
          <a:ext cx="729075" cy="38583"/>
        </a:xfrm>
        <a:custGeom>
          <a:avLst/>
          <a:gdLst/>
          <a:ahLst/>
          <a:cxnLst/>
          <a:rect l="0" t="0" r="0" b="0"/>
          <a:pathLst>
            <a:path>
              <a:moveTo>
                <a:pt x="0" y="19291"/>
              </a:moveTo>
              <a:lnTo>
                <a:pt x="729075" y="1929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500" kern="1200"/>
        </a:p>
      </dsp:txBody>
      <dsp:txXfrm>
        <a:off x="3830988" y="1707937"/>
        <a:ext cx="36453" cy="36453"/>
      </dsp:txXfrm>
    </dsp:sp>
    <dsp:sp modelId="{458D6AED-7954-4DC5-AB81-D2FC53B16AF0}">
      <dsp:nvSpPr>
        <dsp:cNvPr id="0" name=""/>
        <dsp:cNvSpPr/>
      </dsp:nvSpPr>
      <dsp:spPr>
        <a:xfrm>
          <a:off x="4145225" y="1143394"/>
          <a:ext cx="1480050" cy="740025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3200" kern="1200" dirty="0"/>
            <a:t>Delete</a:t>
          </a:r>
          <a:endParaRPr lang="ko-KR" altLang="en-US" sz="3200" kern="1200" dirty="0"/>
        </a:p>
      </dsp:txBody>
      <dsp:txXfrm>
        <a:off x="4166900" y="1165069"/>
        <a:ext cx="1436700" cy="696675"/>
      </dsp:txXfrm>
    </dsp:sp>
    <dsp:sp modelId="{4E228D3F-D391-46C1-9183-4B9A494E6568}">
      <dsp:nvSpPr>
        <dsp:cNvPr id="0" name=""/>
        <dsp:cNvSpPr/>
      </dsp:nvSpPr>
      <dsp:spPr>
        <a:xfrm rot="2142401">
          <a:off x="3484677" y="2132386"/>
          <a:ext cx="729075" cy="38583"/>
        </a:xfrm>
        <a:custGeom>
          <a:avLst/>
          <a:gdLst/>
          <a:ahLst/>
          <a:cxnLst/>
          <a:rect l="0" t="0" r="0" b="0"/>
          <a:pathLst>
            <a:path>
              <a:moveTo>
                <a:pt x="0" y="19291"/>
              </a:moveTo>
              <a:lnTo>
                <a:pt x="729075" y="19291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500" kern="1200"/>
        </a:p>
      </dsp:txBody>
      <dsp:txXfrm>
        <a:off x="3830988" y="2133451"/>
        <a:ext cx="36453" cy="36453"/>
      </dsp:txXfrm>
    </dsp:sp>
    <dsp:sp modelId="{2FCD37C0-865B-46E9-84F8-BED36A58DF2D}">
      <dsp:nvSpPr>
        <dsp:cNvPr id="0" name=""/>
        <dsp:cNvSpPr/>
      </dsp:nvSpPr>
      <dsp:spPr>
        <a:xfrm>
          <a:off x="4145225" y="1994423"/>
          <a:ext cx="1480050" cy="740025"/>
        </a:xfrm>
        <a:prstGeom prst="roundRect">
          <a:avLst>
            <a:gd name="adj" fmla="val 10000"/>
          </a:avLst>
        </a:prstGeom>
        <a:solidFill>
          <a:schemeClr val="accent3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3200" kern="1200" dirty="0"/>
            <a:t>Edit</a:t>
          </a:r>
          <a:endParaRPr lang="ko-KR" altLang="en-US" sz="3200" kern="1200" dirty="0"/>
        </a:p>
      </dsp:txBody>
      <dsp:txXfrm>
        <a:off x="4166900" y="2016098"/>
        <a:ext cx="1436700" cy="69667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3341DB-EEAA-4AE5-8D5F-1E653BE3136C}">
      <dsp:nvSpPr>
        <dsp:cNvPr id="0" name=""/>
        <dsp:cNvSpPr/>
      </dsp:nvSpPr>
      <dsp:spPr>
        <a:xfrm>
          <a:off x="0" y="5959"/>
          <a:ext cx="5254690" cy="1183581"/>
        </a:xfrm>
        <a:prstGeom prst="rect">
          <a:avLst/>
        </a:prstGeom>
        <a:solidFill>
          <a:schemeClr val="bg1">
            <a:lumMod val="50000"/>
          </a:schemeClr>
        </a:solidFill>
        <a:ln>
          <a:solidFill>
            <a:schemeClr val="tx1">
              <a:lumMod val="95000"/>
              <a:lumOff val="5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400" b="1" kern="1200" dirty="0">
              <a:solidFill>
                <a:schemeClr val="bg2">
                  <a:lumMod val="25000"/>
                </a:schemeClr>
              </a:solidFill>
            </a:rPr>
            <a:t>CRUD </a:t>
          </a:r>
          <a:r>
            <a:rPr lang="ko-KR" altLang="en-US" sz="2400" b="1" kern="1200" dirty="0">
              <a:solidFill>
                <a:schemeClr val="bg2">
                  <a:lumMod val="25000"/>
                </a:schemeClr>
              </a:solidFill>
            </a:rPr>
            <a:t>기능</a:t>
          </a:r>
          <a:endParaRPr lang="en-US" altLang="ko-KR" sz="2400" b="1" kern="1200" dirty="0">
            <a:solidFill>
              <a:schemeClr val="bg2">
                <a:lumMod val="25000"/>
              </a:schemeClr>
            </a:solidFill>
          </a:endParaRPr>
        </a:p>
        <a:p>
          <a:pPr lvl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600" kern="1200" dirty="0">
              <a:solidFill>
                <a:schemeClr val="bg2">
                  <a:lumMod val="25000"/>
                </a:schemeClr>
              </a:solidFill>
            </a:rPr>
            <a:t>기본적인 데이터 처리 기능</a:t>
          </a:r>
        </a:p>
      </dsp:txBody>
      <dsp:txXfrm>
        <a:off x="0" y="5959"/>
        <a:ext cx="5254690" cy="1183581"/>
      </dsp:txXfrm>
    </dsp:sp>
    <dsp:sp modelId="{2CCED949-4C59-42FA-B02C-4106C74E795D}">
      <dsp:nvSpPr>
        <dsp:cNvPr id="0" name=""/>
        <dsp:cNvSpPr/>
      </dsp:nvSpPr>
      <dsp:spPr>
        <a:xfrm>
          <a:off x="0" y="1180457"/>
          <a:ext cx="1313672" cy="2447367"/>
        </a:xfrm>
        <a:prstGeom prst="rect">
          <a:avLst/>
        </a:prstGeom>
        <a:solidFill>
          <a:schemeClr val="bg1">
            <a:lumMod val="65000"/>
          </a:schemeClr>
        </a:solidFill>
        <a:ln w="12700" cap="flat" cmpd="sng" algn="ctr">
          <a:solidFill>
            <a:schemeClr val="tx1">
              <a:lumMod val="95000"/>
              <a:lumOff val="500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200" kern="1200" dirty="0">
              <a:solidFill>
                <a:schemeClr val="bg1"/>
              </a:solidFill>
            </a:rPr>
            <a:t>Create</a:t>
          </a:r>
        </a:p>
        <a:p>
          <a:pPr lvl="0" algn="ctr" defTabSz="9779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600" kern="1200" dirty="0">
              <a:solidFill>
                <a:schemeClr val="bg1"/>
              </a:solidFill>
            </a:rPr>
            <a:t>(posting)</a:t>
          </a:r>
          <a:endParaRPr lang="ko-KR" altLang="en-US" sz="1600" kern="1200" dirty="0">
            <a:solidFill>
              <a:schemeClr val="bg1"/>
            </a:solidFill>
          </a:endParaRPr>
        </a:p>
      </dsp:txBody>
      <dsp:txXfrm>
        <a:off x="0" y="1180457"/>
        <a:ext cx="1313672" cy="2447367"/>
      </dsp:txXfrm>
    </dsp:sp>
    <dsp:sp modelId="{DB22C801-CF7B-4916-AFC7-B80B6A285060}">
      <dsp:nvSpPr>
        <dsp:cNvPr id="0" name=""/>
        <dsp:cNvSpPr/>
      </dsp:nvSpPr>
      <dsp:spPr>
        <a:xfrm>
          <a:off x="1313672" y="1180457"/>
          <a:ext cx="1313672" cy="2447367"/>
        </a:xfrm>
        <a:prstGeom prst="rect">
          <a:avLst/>
        </a:prstGeom>
        <a:solidFill>
          <a:schemeClr val="bg1">
            <a:lumMod val="75000"/>
          </a:schemeClr>
        </a:solidFill>
        <a:ln w="12700" cap="flat" cmpd="sng" algn="ctr">
          <a:solidFill>
            <a:schemeClr val="tx1">
              <a:lumMod val="95000"/>
              <a:lumOff val="500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200" kern="1200" dirty="0">
              <a:solidFill>
                <a:schemeClr val="bg1">
                  <a:lumMod val="95000"/>
                </a:schemeClr>
              </a:solidFill>
            </a:rPr>
            <a:t>Read</a:t>
          </a:r>
        </a:p>
        <a:p>
          <a:pPr lvl="0" algn="ctr" defTabSz="9779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600" kern="1200" dirty="0">
              <a:solidFill>
                <a:schemeClr val="bg1">
                  <a:lumMod val="95000"/>
                </a:schemeClr>
              </a:solidFill>
            </a:rPr>
            <a:t>(post)</a:t>
          </a:r>
          <a:endParaRPr lang="ko-KR" altLang="en-US" sz="1600" kern="1200" dirty="0">
            <a:solidFill>
              <a:schemeClr val="bg1">
                <a:lumMod val="95000"/>
              </a:schemeClr>
            </a:solidFill>
          </a:endParaRPr>
        </a:p>
      </dsp:txBody>
      <dsp:txXfrm>
        <a:off x="1313672" y="1180457"/>
        <a:ext cx="1313672" cy="2447367"/>
      </dsp:txXfrm>
    </dsp:sp>
    <dsp:sp modelId="{624080E5-801D-4BDB-8C18-596499A4A6F5}">
      <dsp:nvSpPr>
        <dsp:cNvPr id="0" name=""/>
        <dsp:cNvSpPr/>
      </dsp:nvSpPr>
      <dsp:spPr>
        <a:xfrm>
          <a:off x="2627344" y="1180457"/>
          <a:ext cx="1313672" cy="2447367"/>
        </a:xfrm>
        <a:prstGeom prst="rect">
          <a:avLst/>
        </a:prstGeom>
        <a:solidFill>
          <a:schemeClr val="bg1">
            <a:lumMod val="85000"/>
          </a:schemeClr>
        </a:solidFill>
        <a:ln w="12700" cap="flat" cmpd="sng" algn="ctr">
          <a:solidFill>
            <a:schemeClr val="tx1">
              <a:lumMod val="95000"/>
              <a:lumOff val="500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200" kern="1200" dirty="0">
              <a:solidFill>
                <a:schemeClr val="bg1">
                  <a:lumMod val="65000"/>
                </a:schemeClr>
              </a:solidFill>
            </a:rPr>
            <a:t>Update</a:t>
          </a:r>
        </a:p>
        <a:p>
          <a:pPr lvl="0" algn="ctr" defTabSz="9779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200" kern="1200" dirty="0">
              <a:solidFill>
                <a:schemeClr val="bg1">
                  <a:lumMod val="65000"/>
                </a:schemeClr>
              </a:solidFill>
            </a:rPr>
            <a:t>(</a:t>
          </a:r>
          <a:r>
            <a:rPr lang="en-US" altLang="ko-KR" sz="1600" kern="1200" dirty="0" err="1">
              <a:solidFill>
                <a:schemeClr val="bg1">
                  <a:lumMod val="65000"/>
                </a:schemeClr>
              </a:solidFill>
            </a:rPr>
            <a:t>editpost</a:t>
          </a:r>
          <a:r>
            <a:rPr lang="en-US" altLang="ko-KR" sz="2200" kern="1200" dirty="0">
              <a:solidFill>
                <a:schemeClr val="bg1">
                  <a:lumMod val="65000"/>
                </a:schemeClr>
              </a:solidFill>
            </a:rPr>
            <a:t>)</a:t>
          </a:r>
          <a:endParaRPr lang="ko-KR" altLang="en-US" sz="2200" kern="1200" dirty="0">
            <a:solidFill>
              <a:schemeClr val="bg1">
                <a:lumMod val="65000"/>
              </a:schemeClr>
            </a:solidFill>
          </a:endParaRPr>
        </a:p>
      </dsp:txBody>
      <dsp:txXfrm>
        <a:off x="2627344" y="1180457"/>
        <a:ext cx="1313672" cy="2447367"/>
      </dsp:txXfrm>
    </dsp:sp>
    <dsp:sp modelId="{C50B0BFF-6921-443E-B455-9FFA1231F46F}">
      <dsp:nvSpPr>
        <dsp:cNvPr id="0" name=""/>
        <dsp:cNvSpPr/>
      </dsp:nvSpPr>
      <dsp:spPr>
        <a:xfrm>
          <a:off x="3941017" y="1180457"/>
          <a:ext cx="1313672" cy="2447367"/>
        </a:xfrm>
        <a:prstGeom prst="rect">
          <a:avLst/>
        </a:prstGeom>
        <a:solidFill>
          <a:schemeClr val="bg1">
            <a:lumMod val="95000"/>
          </a:schemeClr>
        </a:solidFill>
        <a:ln w="12700" cap="flat" cmpd="sng" algn="ctr">
          <a:solidFill>
            <a:schemeClr val="tx1">
              <a:lumMod val="95000"/>
              <a:lumOff val="500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600" kern="1200" dirty="0">
              <a:solidFill>
                <a:schemeClr val="bg1">
                  <a:lumMod val="50000"/>
                </a:schemeClr>
              </a:solidFill>
            </a:rPr>
            <a:t>Delete</a:t>
          </a:r>
        </a:p>
        <a:p>
          <a:pPr lvl="0" algn="ctr" defTabSz="11557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1600" kern="1200">
              <a:solidFill>
                <a:schemeClr val="bg1">
                  <a:lumMod val="50000"/>
                </a:schemeClr>
              </a:solidFill>
            </a:rPr>
            <a:t>(button</a:t>
          </a:r>
          <a:r>
            <a:rPr lang="en-US" altLang="ko-KR" sz="1600" kern="1200" dirty="0">
              <a:solidFill>
                <a:schemeClr val="bg1">
                  <a:lumMod val="50000"/>
                </a:schemeClr>
              </a:solidFill>
            </a:rPr>
            <a:t>)</a:t>
          </a:r>
          <a:endParaRPr lang="ko-KR" altLang="en-US" sz="1600" kern="1200" dirty="0">
            <a:solidFill>
              <a:schemeClr val="bg1">
                <a:lumMod val="50000"/>
              </a:schemeClr>
            </a:solidFill>
          </a:endParaRPr>
        </a:p>
      </dsp:txBody>
      <dsp:txXfrm>
        <a:off x="3941017" y="1180457"/>
        <a:ext cx="1313672" cy="2447367"/>
      </dsp:txXfrm>
    </dsp:sp>
    <dsp:sp modelId="{B6451398-C7CF-4BF6-AA14-FE7F66F889E7}">
      <dsp:nvSpPr>
        <dsp:cNvPr id="0" name=""/>
        <dsp:cNvSpPr/>
      </dsp:nvSpPr>
      <dsp:spPr>
        <a:xfrm>
          <a:off x="2603252" y="3654788"/>
          <a:ext cx="2306230" cy="229921"/>
        </a:xfrm>
        <a:prstGeom prst="rect">
          <a:avLst/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CF2638A6-8BB8-5405-32D8-B0279944A1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xmlns="" id="{09E6415A-9DB6-3A6E-E96C-14F3154431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A3302756-B4BA-D1A8-6D7D-A934CFAEF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41371-B440-417B-9416-81A42BFB1A36}" type="datetimeFigureOut">
              <a:rPr lang="ko-KR" altLang="en-US" smtClean="0"/>
              <a:t>2022-07-29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549A4D74-3AE3-E548-7605-EFC353DC9B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21FC14B3-B2F7-3112-1C26-324D7AED3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F0CE4-1854-41DB-80B0-44C6FB01D7C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17349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198FA1C6-C720-9C53-E0F8-D936B0238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5655D84C-E267-8521-AED1-CBC5C112E1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FF643591-D858-2A2D-805E-36ECE854D9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41371-B440-417B-9416-81A42BFB1A36}" type="datetimeFigureOut">
              <a:rPr lang="ko-KR" altLang="en-US" smtClean="0"/>
              <a:t>2022-07-29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8082A605-E117-C2F6-C88B-847EA4AA4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6129D60D-1D0E-002F-BB1B-93BA7D30EA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F0CE4-1854-41DB-80B0-44C6FB01D7C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0101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xmlns="" id="{3DFDA186-D8BB-78CC-1C16-D21DED2FFF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A09638DE-C624-8979-6E5B-63EFCC680E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DEA02D8D-9015-9DE3-E5B5-CAD90DA56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41371-B440-417B-9416-81A42BFB1A36}" type="datetimeFigureOut">
              <a:rPr lang="ko-KR" altLang="en-US" smtClean="0"/>
              <a:t>2022-07-29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B9C16227-EAB5-570D-21D6-B183B3195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95E2FC7F-1CAD-86CD-BD64-ACB18578B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F0CE4-1854-41DB-80B0-44C6FB01D7C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4302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A25F6A0E-0680-941A-6835-309BEA5A1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966FB057-D498-F196-37FE-46EDFD7D7E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C3ACF693-1969-1A6E-2D90-5B22D5EAD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41371-B440-417B-9416-81A42BFB1A36}" type="datetimeFigureOut">
              <a:rPr lang="ko-KR" altLang="en-US" smtClean="0"/>
              <a:t>2022-07-29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DB88C740-EA00-0386-B2B8-F9FF1198DA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D850BB62-CE07-15F5-D2E9-42FB6CC3B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F0CE4-1854-41DB-80B0-44C6FB01D7C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4989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5E6C5472-3B0C-C3E8-41B2-7BA09D0796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7A2CD2DC-6DE3-2FF0-AD6A-A9BB4227B3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34A7281-8E80-229C-6FDB-75DB31184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41371-B440-417B-9416-81A42BFB1A36}" type="datetimeFigureOut">
              <a:rPr lang="ko-KR" altLang="en-US" smtClean="0"/>
              <a:t>2022-07-29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87B96D0A-01FC-8B9A-BD53-4BA201146D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78E30D61-345F-3902-96DE-F1D25DB38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F0CE4-1854-41DB-80B0-44C6FB01D7C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93662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C718DEA1-3BC5-7B54-0383-0FCD8CCFF5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0BAA9EF1-8FB8-6548-46FC-3591A0803F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9E75CC47-E0A5-0438-92A3-B3DB264F07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3012E1EB-A884-A3E9-318E-F2F3DF3374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41371-B440-417B-9416-81A42BFB1A36}" type="datetimeFigureOut">
              <a:rPr lang="ko-KR" altLang="en-US" smtClean="0"/>
              <a:t>2022-07-29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F1232FB0-47F8-20A8-7CD4-2A0317C7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0FBDEECE-2006-F18A-E7C7-8BE72D2534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F0CE4-1854-41DB-80B0-44C6FB01D7C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5763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2135056A-35CB-E033-0A3C-79F3ED2AB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757FF627-38CB-29E5-9D7E-323808AA37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B20BC95D-DBB0-7FF3-309E-1C80CE074B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xmlns="" id="{75236598-8A02-3A3D-76EE-2AC7217EE9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xmlns="" id="{35260FAF-3EA5-C122-E0E5-D95C4164DE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xmlns="" id="{596CDDD6-884A-490C-BDF7-B401562A27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41371-B440-417B-9416-81A42BFB1A36}" type="datetimeFigureOut">
              <a:rPr lang="ko-KR" altLang="en-US" smtClean="0"/>
              <a:t>2022-07-29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xmlns="" id="{77085ECA-7A01-540B-EA3B-2FFF9A3485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xmlns="" id="{C7087E6A-FA21-77D8-469C-8DE5A29CB2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F0CE4-1854-41DB-80B0-44C6FB01D7C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9769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475CC5C1-7BDA-4602-0CC3-C793E02719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04EB29AA-99CF-9A7A-3CEF-D269548B2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41371-B440-417B-9416-81A42BFB1A36}" type="datetimeFigureOut">
              <a:rPr lang="ko-KR" altLang="en-US" smtClean="0"/>
              <a:t>2022-07-29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EBD15378-619F-1E97-7289-E5B9EA8C7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5F4C22B1-DF97-1388-441D-4131CB510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F0CE4-1854-41DB-80B0-44C6FB01D7C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94839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xmlns="" id="{AF432937-F796-18AA-141D-F909433E16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41371-B440-417B-9416-81A42BFB1A36}" type="datetimeFigureOut">
              <a:rPr lang="ko-KR" altLang="en-US" smtClean="0"/>
              <a:t>2022-07-29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xmlns="" id="{83D43956-5F95-C73A-309D-9F72AB1146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BACAF0DA-A8C0-27C2-57D6-E168C4BE6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F0CE4-1854-41DB-80B0-44C6FB01D7C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7425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4880A525-8C44-A67D-5817-C525E0E99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38A4FC3C-F19F-BF41-D5E1-39775AB65E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DA9135F2-6CD4-D583-6FD4-5F5B3DA362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E979FC6B-D643-89C7-54E2-F7649D72C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41371-B440-417B-9416-81A42BFB1A36}" type="datetimeFigureOut">
              <a:rPr lang="ko-KR" altLang="en-US" smtClean="0"/>
              <a:t>2022-07-29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31BAD001-B6C1-0F18-559C-9D8233044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9F9AD725-5651-E514-34A9-A780C4861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F0CE4-1854-41DB-80B0-44C6FB01D7C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227499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A855AACE-AF15-6DBD-1BE9-CD7DB1612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1423F968-B061-9AD9-6651-C1EA8C982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13F9FF0F-6BE2-D3DC-F80B-1E16F9C362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68060C7D-671F-EC16-4E51-64CD9C214D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41371-B440-417B-9416-81A42BFB1A36}" type="datetimeFigureOut">
              <a:rPr lang="ko-KR" altLang="en-US" smtClean="0"/>
              <a:t>2022-07-29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10481961-A6F4-67EC-EE6E-BFB1CDCCA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77090772-0F61-48FA-5864-E7B6DB8C56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F0CE4-1854-41DB-80B0-44C6FB01D7C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8161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xmlns="" id="{B2BB8A57-71EB-4C09-3C4C-1ED38C7C5C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4D6565A4-8612-4A2B-C1DF-E6245C5E69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BCC0470B-2143-72C2-7AD7-5570A645DF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41371-B440-417B-9416-81A42BFB1A36}" type="datetimeFigureOut">
              <a:rPr lang="ko-KR" altLang="en-US" smtClean="0"/>
              <a:t>2022-07-29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91B3B0D6-B939-3373-6F31-ADC8C67AFE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A0E47E2E-4B6F-298B-A3F4-560AF24492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3F0CE4-1854-41DB-80B0-44C6FB01D7C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8161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3213A599-4863-011B-267C-D6E97AF6F6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89099"/>
            <a:ext cx="9144000" cy="2387600"/>
          </a:xfrm>
        </p:spPr>
        <p:txBody>
          <a:bodyPr/>
          <a:lstStyle/>
          <a:p>
            <a:r>
              <a:rPr lang="en-US" altLang="ko-KR" dirty="0"/>
              <a:t>Travel report</a:t>
            </a:r>
            <a:endParaRPr lang="ko-KR" alt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xmlns="" id="{76337A2C-1717-878F-426D-D753F25834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/>
              <a:t>2017270627 </a:t>
            </a:r>
            <a:r>
              <a:rPr lang="ko-KR" altLang="en-US" dirty="0" err="1"/>
              <a:t>이수범</a:t>
            </a:r>
            <a:endParaRPr lang="en-US" altLang="ko-KR" dirty="0"/>
          </a:p>
          <a:p>
            <a:r>
              <a:rPr lang="en-US" altLang="ko-KR" dirty="0"/>
              <a:t>2018270017 </a:t>
            </a:r>
            <a:r>
              <a:rPr lang="ko-KR" altLang="en-US" dirty="0"/>
              <a:t>백승민</a:t>
            </a:r>
            <a:endParaRPr lang="en-US" altLang="ko-KR" dirty="0"/>
          </a:p>
          <a:p>
            <a:r>
              <a:rPr lang="en-US" altLang="ko-KR" dirty="0"/>
              <a:t>2018270020 </a:t>
            </a:r>
            <a:r>
              <a:rPr lang="ko-KR" altLang="en-US" dirty="0"/>
              <a:t>김민규</a:t>
            </a:r>
          </a:p>
        </p:txBody>
      </p:sp>
    </p:spTree>
    <p:extLst>
      <p:ext uri="{BB962C8B-B14F-4D97-AF65-F5344CB8AC3E}">
        <p14:creationId xmlns:p14="http://schemas.microsoft.com/office/powerpoint/2010/main" val="76368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ko-KR"/>
              <a:t>Mongodb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ko-KR" sz="2400"/>
              <a:t>NoSQL</a:t>
            </a:r>
            <a:r>
              <a:rPr lang="ko-KR" altLang="en-US" sz="2400"/>
              <a:t> 형식의 데이터베이스 관리 시스템</a:t>
            </a:r>
            <a:r>
              <a:rPr lang="en-US" altLang="ko-KR" sz="2400"/>
              <a:t>.</a:t>
            </a:r>
          </a:p>
          <a:p>
            <a:pPr>
              <a:defRPr/>
            </a:pPr>
            <a:endParaRPr lang="en-US" altLang="ko-KR" sz="2400"/>
          </a:p>
          <a:p>
            <a: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ko-KR" altLang="en-US" sz="2400"/>
              <a:t>기존의 고정된 </a:t>
            </a:r>
            <a:r>
              <a:rPr kumimoji="0" lang="ko-KR" altLang="en-US" sz="2400" b="0" i="0" u="none" strike="noStrike" kern="1200" cap="none" spc="0" normalizeH="0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스키마가 </a:t>
            </a:r>
            <a:r>
              <a:rPr lang="ko-KR" altLang="en-US" sz="2400"/>
              <a:t> 대신  동적 스키마를 사용하여 추가적인 스키마 선언없이 정보의 추가 및 삭제가 자유로우며 빠르다</a:t>
            </a:r>
            <a:r>
              <a:rPr lang="en-US" altLang="ko-KR" sz="2400"/>
              <a:t>.</a:t>
            </a:r>
          </a:p>
          <a:p>
            <a: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altLang="ko-KR" sz="2400"/>
          </a:p>
          <a:p>
            <a: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ko-KR" altLang="en-US" sz="2400"/>
              <a:t>다만 위와 같은 경우에 잘못된 상황에서도 에러가 잘 나오지 않아 이를 방지하기위해 몽고 DB 에 입력하기 전에 조건들을 넣어 놓고 검증 할수 있게 도와주는 라이브러리 </a:t>
            </a:r>
            <a:r>
              <a:rPr lang="en-US" altLang="ko-KR" sz="2400"/>
              <a:t>Mongoose</a:t>
            </a:r>
            <a:r>
              <a:rPr lang="ko-KR" altLang="en-US" sz="2400"/>
              <a:t>를 사용해 스키마를 미리 만들기도 합니다</a:t>
            </a:r>
            <a:r>
              <a:rPr lang="en-US" altLang="ko-KR" sz="2400"/>
              <a:t>.</a:t>
            </a:r>
            <a:endParaRPr lang="en-US" altLang="ko-KR"/>
          </a:p>
          <a:p>
            <a:pPr>
              <a:defRPr/>
            </a:pPr>
            <a:endParaRPr lang="en-US" altLang="ko-KR"/>
          </a:p>
          <a:p>
            <a:pPr>
              <a:defRPr/>
            </a:pPr>
            <a:endParaRPr lang="en-US" altLang="ko-KR"/>
          </a:p>
          <a:p>
            <a:pPr>
              <a:defRPr/>
            </a:pPr>
            <a:endParaRPr lang="en-US" altLang="ko-KR"/>
          </a:p>
          <a:p>
            <a:pPr>
              <a:defRPr/>
            </a:pPr>
            <a:endParaRPr lang="en-US" alt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pic>
        <p:nvPicPr>
          <p:cNvPr id="3" name="내용 개체 틀 2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>
            <a:fillRect/>
          </a:stretch>
        </p:blipFill>
        <p:spPr>
          <a:xfrm>
            <a:off x="337838" y="526637"/>
            <a:ext cx="11516323" cy="4547797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1151106" y="2653827"/>
            <a:ext cx="3495877" cy="457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1161644" y="3535800"/>
            <a:ext cx="1134893" cy="35588"/>
          </a:xfrm>
          <a:prstGeom prst="rect">
            <a:avLst/>
          </a:prstGeom>
          <a:solidFill>
            <a:srgbClr val="FF0000">
              <a:alpha val="100000"/>
            </a:srgbClr>
          </a:solidFill>
          <a:ln w="12700" cap="flat" cmpd="sng" algn="ctr">
            <a:solidFill>
              <a:srgbClr val="21375E">
                <a:alpha val="100000"/>
              </a:srgbClr>
            </a:solidFill>
            <a:prstDash val="solid"/>
            <a:miter/>
          </a:ln>
        </p:spPr>
        <p:txBody>
          <a:bodyPr anchor="ctr"/>
          <a:lstStyle/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srgbClr val="FFFFFF"/>
              </a:solidFill>
              <a:latin typeface="맑은 고딕"/>
              <a:ea typeface="맑은 고딕"/>
              <a:cs typeface="맑은 고딕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9" name="내용 개체 틀 8">
            <a:extLst>
              <a:ext uri="{FF2B5EF4-FFF2-40B4-BE49-F238E27FC236}">
                <a16:creationId xmlns:a16="http://schemas.microsoft.com/office/drawing/2014/main" xmlns="" id="{7DC24AF9-0C3A-8E08-06E2-F730B6DCB4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427" r="1" b="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4931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 sz="4000" b="1">
                <a:effectLst/>
              </a:rPr>
              <a:t>회원가입 화면</a:t>
            </a:r>
            <a:endParaRPr lang="ko-KR" altLang="en-US" sz="4000" b="1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1754756"/>
            <a:ext cx="8841268" cy="4747576"/>
          </a:xfrm>
          <a:prstGeom prst="rect">
            <a:avLst/>
          </a:prstGeo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</p:pic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9000033" y="1743998"/>
            <a:ext cx="2989307" cy="4748089"/>
          </a:xfrm>
          <a:prstGeom prst="rect">
            <a:avLst/>
          </a:prstGeo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pic>
        <p:nvPicPr>
          <p:cNvPr id="3" name="내용 개체 틀 2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>
            <a:fillRect/>
          </a:stretch>
        </p:blipFill>
        <p:spPr>
          <a:xfrm>
            <a:off x="8851417" y="1349829"/>
            <a:ext cx="3225582" cy="5009527"/>
          </a:xfrm>
          <a:prstGeom prst="rect">
            <a:avLst/>
          </a:prstGeo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1931292"/>
            <a:ext cx="8668550" cy="4420057"/>
          </a:xfrm>
          <a:prstGeom prst="rect">
            <a:avLst/>
          </a:prstGeo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 b="1">
                <a:effectLst/>
              </a:rPr>
              <a:t>로그인 화면</a:t>
            </a:r>
            <a:endParaRPr lang="ko-KR" altLang="en-US" b="1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1796451"/>
            <a:ext cx="8556874" cy="4869021"/>
          </a:xfrm>
          <a:prstGeom prst="rect">
            <a:avLst/>
          </a:prstGeo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8765230" y="1785657"/>
            <a:ext cx="3426770" cy="4839284"/>
          </a:xfrm>
          <a:prstGeom prst="rect">
            <a:avLst/>
          </a:prstGeo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1740356"/>
            <a:ext cx="8833962" cy="4752855"/>
          </a:xfrm>
          <a:prstGeom prst="rect">
            <a:avLst/>
          </a:prstGeo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</p:pic>
      <p:pic>
        <p:nvPicPr>
          <p:cNvPr id="6" name="내용 개체 틀 5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tretch>
            <a:fillRect/>
          </a:stretch>
        </p:blipFill>
        <p:spPr>
          <a:xfrm>
            <a:off x="9238209" y="1764828"/>
            <a:ext cx="2953791" cy="4689143"/>
          </a:xfrm>
          <a:prstGeom prst="rect">
            <a:avLst/>
          </a:prstGeo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내용 개체 틀 2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>
            <a:fillRect/>
          </a:stretch>
        </p:blipFill>
        <p:spPr>
          <a:xfrm>
            <a:off x="256161" y="503584"/>
            <a:ext cx="3917019" cy="1493649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7207243" y="411171"/>
            <a:ext cx="4198983" cy="1493649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472247" y="4442264"/>
            <a:ext cx="3730858" cy="1557940"/>
          </a:xfrm>
          <a:prstGeom prst="rect">
            <a:avLst/>
          </a:prstGeom>
        </p:spPr>
      </p:pic>
      <p:sp>
        <p:nvSpPr>
          <p:cNvPr id="7" name="내용 개체 틀 2"/>
          <p:cNvSpPr/>
          <p:nvPr/>
        </p:nvSpPr>
        <p:spPr>
          <a:xfrm>
            <a:off x="4795331" y="2609630"/>
            <a:ext cx="6581775" cy="2874963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kumimoji="0" lang="ko-KR" altLang="en-US" sz="2400" b="0" i="0" u="none" strike="noStrike" kern="1200" cap="none" spc="0" normalizeH="0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로그인이 성공한 후 기존의 로그인 버튼이  바뀌었음을 확인 할 수 있습니다</a:t>
            </a:r>
            <a:r>
              <a:rPr kumimoji="0" lang="en-US" altLang="ko-KR" sz="2400" b="0" i="0" u="none" strike="noStrike" kern="1200" cap="none" spc="0" normalizeH="0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.</a:t>
            </a:r>
            <a:r>
              <a:rPr kumimoji="0" lang="ko-KR" altLang="en-US" sz="2400" b="0" i="0" u="none" strike="noStrike" kern="1200" cap="none" spc="0" normalizeH="0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로그아웃을    누를 경우 기존의 화면으로 돌아갑니다</a:t>
            </a:r>
            <a:r>
              <a:rPr kumimoji="0" lang="en-US" altLang="ko-KR" sz="2400" b="0" i="0" u="none" strike="noStrike" kern="1200" cap="none" spc="0" normalizeH="0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.</a:t>
            </a:r>
          </a:p>
          <a:p>
            <a: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/>
              <a:buChar char="•"/>
              <a:defRPr/>
            </a:pPr>
            <a:endParaRPr kumimoji="0" lang="en-US" altLang="ko-KR" sz="2400" b="0" i="0" u="none" strike="noStrike" kern="1200" cap="none" spc="0" normalizeH="0" baseline="0">
              <a:solidFill>
                <a:srgbClr val="000000"/>
              </a:solidFill>
              <a:latin typeface="맑은 고딕"/>
              <a:ea typeface="맑은 고딕"/>
              <a:cs typeface="맑은 고딕"/>
            </a:endParaRPr>
          </a:p>
          <a:p>
            <a: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/>
              <a:buChar char="•"/>
              <a:defRPr/>
            </a:pPr>
            <a:endParaRPr kumimoji="0" lang="en-US" altLang="ko-KR" sz="2400" b="0" i="0" u="none" strike="noStrike" kern="1200" cap="none" spc="0" normalizeH="0" baseline="0">
              <a:solidFill>
                <a:srgbClr val="000000"/>
              </a:solidFill>
              <a:latin typeface="맑은 고딕"/>
              <a:ea typeface="맑은 고딕"/>
              <a:cs typeface="맑은 고딕"/>
            </a:endParaRPr>
          </a:p>
          <a:p>
            <a: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kumimoji="0" lang="ko-KR" altLang="en-US" sz="2400" b="0" i="0" u="none" strike="noStrike" kern="1200" cap="none" spc="0" normalizeH="0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아래의 경우는 관리자 계정일 때이며 관리자 버튼이 추가로 생깁니다</a:t>
            </a:r>
            <a:r>
              <a:rPr kumimoji="0" lang="en-US" altLang="ko-KR" sz="2400" b="0" i="0" u="none" strike="noStrike" kern="1200" cap="none" spc="0" normalizeH="0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.</a:t>
            </a:r>
          </a:p>
        </p:txBody>
      </p:sp>
      <p:sp>
        <p:nvSpPr>
          <p:cNvPr id="9" name="오른쪽 화살표 8"/>
          <p:cNvSpPr/>
          <p:nvPr/>
        </p:nvSpPr>
        <p:spPr>
          <a:xfrm rot="5394179">
            <a:off x="1407590" y="2569754"/>
            <a:ext cx="1724025" cy="94638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FF">
              <a:alpha val="100000"/>
            </a:srgbClr>
          </a:solidFill>
          <a:ln w="12700" cap="flat" cmpd="sng" algn="ctr">
            <a:solidFill>
              <a:srgbClr val="21375E">
                <a:alpha val="100000"/>
              </a:srgbClr>
            </a:solidFill>
            <a:prstDash val="solid"/>
            <a:miter/>
          </a:ln>
        </p:spPr>
        <p:txBody>
          <a:bodyPr anchor="ctr"/>
          <a:lstStyle/>
          <a:p>
            <a:pPr mar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srgbClr val="FFFFFF"/>
              </a:solidFill>
              <a:latin typeface="맑은 고딕"/>
              <a:ea typeface="맑은 고딕"/>
              <a:cs typeface="맑은 고딕"/>
            </a:endParaRPr>
          </a:p>
        </p:txBody>
      </p:sp>
      <p:sp>
        <p:nvSpPr>
          <p:cNvPr id="11" name="오른쪽 화살표 10"/>
          <p:cNvSpPr/>
          <p:nvPr/>
        </p:nvSpPr>
        <p:spPr>
          <a:xfrm>
            <a:off x="4707782" y="860290"/>
            <a:ext cx="2056994" cy="790372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1"/>
          </a:solidFill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04774" y="53340"/>
            <a:ext cx="7284720" cy="3375660"/>
          </a:xfrm>
          <a:prstGeom prst="rect">
            <a:avLst/>
          </a:prstGeom>
        </p:spPr>
      </p:pic>
      <p:sp>
        <p:nvSpPr>
          <p:cNvPr id="4" name="내용 개체 틀 2"/>
          <p:cNvSpPr/>
          <p:nvPr/>
        </p:nvSpPr>
        <p:spPr>
          <a:xfrm>
            <a:off x="7629524" y="1074366"/>
            <a:ext cx="4562475" cy="5143737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/>
              <a:buNone/>
              <a:defRPr/>
            </a:pPr>
            <a:r>
              <a:rPr kumimoji="0" lang="ko-KR" altLang="en-US" sz="2400" b="0" i="0" u="none" strike="noStrike" kern="1200" cap="none" spc="0" normalizeH="0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로그인 후</a:t>
            </a:r>
            <a:r>
              <a:rPr kumimoji="0" lang="en-US" altLang="ko-KR" sz="2400" b="0" i="0" u="none" strike="noStrike" kern="1200" cap="none" spc="0" normalizeH="0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,</a:t>
            </a:r>
            <a:r>
              <a:rPr kumimoji="0" lang="ko-KR" altLang="en-US" sz="2400" b="0" i="0" u="none" strike="noStrike" kern="1200" cap="none" spc="0" normalizeH="0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</a:p>
          <a:p>
            <a: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/>
              <a:buNone/>
              <a:defRPr/>
            </a:pPr>
            <a:endParaRPr kumimoji="0" lang="ko-KR" altLang="en-US" sz="2400" b="0" i="0" u="none" strike="noStrike" kern="1200" cap="none" spc="0" normalizeH="0" baseline="0">
              <a:solidFill>
                <a:srgbClr val="000000"/>
              </a:solidFill>
              <a:latin typeface="맑은 고딕"/>
              <a:ea typeface="맑은 고딕"/>
              <a:cs typeface="맑은 고딕"/>
            </a:endParaRPr>
          </a:p>
          <a:p>
            <a: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/>
              <a:buNone/>
              <a:defRPr/>
            </a:pPr>
            <a:r>
              <a:rPr kumimoji="0" lang="ko-KR" altLang="en-US" sz="2400" b="0" i="0" u="none" strike="noStrike" kern="1200" cap="none" spc="0" normalizeH="0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로컬 저장소의 </a:t>
            </a:r>
            <a:r>
              <a:rPr kumimoji="0" lang="en-US" altLang="ko-KR" sz="2400" b="0" i="0" u="none" strike="noStrike" kern="1200" cap="none" spc="0" normalizeH="0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isLoggedIn</a:t>
            </a:r>
            <a:r>
              <a:rPr kumimoji="0" lang="ko-KR" altLang="en-US" sz="2400" b="0" i="0" u="none" strike="noStrike" kern="1200" cap="none" spc="0" normalizeH="0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에 </a:t>
            </a:r>
            <a:r>
              <a:rPr kumimoji="0" lang="en-US" altLang="ko-KR" sz="2400" b="0" i="0" u="none" strike="noStrike" kern="1200" cap="none" spc="0" normalizeH="0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true</a:t>
            </a:r>
            <a:r>
              <a:rPr kumimoji="0" lang="ko-KR" altLang="en-US" sz="2400" b="0" i="0" u="none" strike="noStrike" kern="1200" cap="none" spc="0" normalizeH="0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가</a:t>
            </a:r>
            <a:r>
              <a:rPr kumimoji="0" lang="en-US" altLang="ko-KR" sz="2400" b="0" i="0" u="none" strike="noStrike" kern="1200" cap="none" spc="0" normalizeH="0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,</a:t>
            </a:r>
            <a:r>
              <a:rPr kumimoji="0" lang="ko-KR" altLang="en-US" sz="2400" b="0" i="0" u="none" strike="noStrike" kern="1200" cap="none" spc="0" normalizeH="0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</a:t>
            </a:r>
          </a:p>
          <a:p>
            <a: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/>
              <a:buNone/>
              <a:defRPr/>
            </a:pPr>
            <a:r>
              <a:rPr kumimoji="0" lang="ko-KR" altLang="en-US" sz="2400" b="0" i="0" u="none" strike="noStrike" kern="1200" cap="none" spc="0" normalizeH="0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쿠키에는 </a:t>
            </a:r>
            <a:r>
              <a:rPr kumimoji="0" lang="en-US" altLang="ko-KR" sz="2400" b="0" i="0" u="none" strike="noStrike" kern="1200" cap="none" spc="0" normalizeH="0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travel-report</a:t>
            </a:r>
            <a:r>
              <a:rPr kumimoji="0" lang="ko-KR" altLang="en-US" sz="2400" b="0" i="0" u="none" strike="noStrike" kern="1200" cap="none" spc="0" normalizeH="0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 가 들어간 모습을 확인할 수 있습니다</a:t>
            </a:r>
            <a:r>
              <a:rPr kumimoji="0" lang="en-US" altLang="ko-KR" sz="2400" b="0" i="0" u="none" strike="noStrike" kern="1200" cap="none" spc="0" normalizeH="0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.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38398" y="2932522"/>
            <a:ext cx="7357775" cy="37837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1546064"/>
            <a:ext cx="8656533" cy="4652886"/>
          </a:xfrm>
          <a:prstGeom prst="rect">
            <a:avLst/>
          </a:prstGeo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</p:pic>
      <p:sp>
        <p:nvSpPr>
          <p:cNvPr id="7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ko-KR" altLang="en-US" b="1"/>
              <a:t>프로필 화면</a:t>
            </a: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8863026" y="1549093"/>
            <a:ext cx="3328974" cy="4721192"/>
          </a:xfrm>
          <a:prstGeom prst="rect">
            <a:avLst/>
          </a:prstGeom>
          <a:effectLst>
            <a:outerShdw blurRad="76200" dist="76200" dir="2700000" algn="ctr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목차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/>
            </a:pPr>
            <a:r>
              <a:rPr lang="en-US" altLang="ko-KR" dirty="0"/>
              <a:t> </a:t>
            </a:r>
            <a:r>
              <a:rPr lang="ko-KR" altLang="en-US" dirty="0"/>
              <a:t>개발 구조</a:t>
            </a:r>
          </a:p>
          <a:p>
            <a:pPr lvl="0">
              <a:defRPr/>
            </a:pPr>
            <a:endParaRPr lang="en-US" altLang="ko-KR" dirty="0"/>
          </a:p>
          <a:p>
            <a:pPr lvl="0">
              <a:defRPr/>
            </a:pPr>
            <a:r>
              <a:rPr lang="ko-KR" altLang="en-US" dirty="0"/>
              <a:t> 홈페이지 </a:t>
            </a:r>
            <a:r>
              <a:rPr lang="ko-KR" altLang="en-US" dirty="0" smtClean="0"/>
              <a:t>소개</a:t>
            </a:r>
            <a:endParaRPr lang="en-US" altLang="ko-KR" dirty="0" smtClean="0"/>
          </a:p>
          <a:p>
            <a:pPr lvl="1">
              <a:lnSpc>
                <a:spcPct val="150000"/>
              </a:lnSpc>
              <a:defRPr/>
            </a:pPr>
            <a:r>
              <a:rPr lang="ko-KR" altLang="en-US" dirty="0" smtClean="0"/>
              <a:t>로그인</a:t>
            </a:r>
            <a:r>
              <a:rPr lang="en-US" altLang="ko-KR" dirty="0" smtClean="0"/>
              <a:t>, </a:t>
            </a:r>
            <a:r>
              <a:rPr lang="ko-KR" altLang="en-US" dirty="0" smtClean="0"/>
              <a:t>회원가입</a:t>
            </a:r>
            <a:r>
              <a:rPr lang="en-US" altLang="ko-KR" dirty="0" smtClean="0"/>
              <a:t>, </a:t>
            </a:r>
            <a:r>
              <a:rPr lang="ko-KR" altLang="en-US" dirty="0" smtClean="0"/>
              <a:t>프로필 </a:t>
            </a:r>
            <a:endParaRPr lang="en-US" altLang="ko-KR" dirty="0" smtClean="0"/>
          </a:p>
          <a:p>
            <a:pPr lvl="1">
              <a:lnSpc>
                <a:spcPct val="150000"/>
              </a:lnSpc>
              <a:defRPr/>
            </a:pPr>
            <a:r>
              <a:rPr lang="ko-KR" altLang="en-US" dirty="0" err="1" smtClean="0"/>
              <a:t>메인화면</a:t>
            </a:r>
            <a:r>
              <a:rPr lang="en-US" altLang="ko-KR" dirty="0" smtClean="0"/>
              <a:t>, </a:t>
            </a:r>
            <a:r>
              <a:rPr lang="ko-KR" altLang="en-US" dirty="0" smtClean="0"/>
              <a:t>관리자</a:t>
            </a:r>
            <a:endParaRPr lang="en-US" altLang="ko-KR" dirty="0"/>
          </a:p>
          <a:p>
            <a:pPr lvl="1">
              <a:lnSpc>
                <a:spcPct val="150000"/>
              </a:lnSpc>
              <a:defRPr/>
            </a:pPr>
            <a:r>
              <a:rPr lang="ko-KR" altLang="en-US" dirty="0" smtClean="0"/>
              <a:t>게시판</a:t>
            </a:r>
            <a:endParaRPr lang="en-US" altLang="ko-KR" dirty="0" smtClean="0"/>
          </a:p>
          <a:p>
            <a:pPr lvl="0">
              <a:defRPr/>
            </a:pPr>
            <a:endParaRPr lang="ko-KR" altLang="en-US" dirty="0"/>
          </a:p>
          <a:p>
            <a:pPr lvl="0">
              <a:defRPr/>
            </a:pPr>
            <a:endParaRPr lang="en-US" altLang="ko-KR" dirty="0"/>
          </a:p>
          <a:p>
            <a:pPr lvl="0">
              <a:defRPr/>
            </a:pPr>
            <a:endParaRPr lang="ko-KR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38E96D0C-058A-1D14-0490-EB95025B42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 b="1" dirty="0"/>
              <a:t>&lt;body&gt; </a:t>
            </a:r>
            <a:r>
              <a:rPr lang="ko-KR" altLang="en-US" sz="4000" b="1" dirty="0"/>
              <a:t>메인 화면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39E0A5C7-F737-B0D9-518C-1A79107813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960" y="1825624"/>
            <a:ext cx="8094957" cy="396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4C645FE5-B150-B52D-ADAC-C75A342F17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517" y="1027906"/>
            <a:ext cx="3022683" cy="540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242978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38E96D0C-058A-1D14-0490-EB95025B42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 b="1" dirty="0"/>
              <a:t>&lt;body&gt; </a:t>
            </a:r>
            <a:r>
              <a:rPr lang="ko-KR" altLang="en-US" sz="4000" b="1" dirty="0"/>
              <a:t>테마</a:t>
            </a:r>
            <a:r>
              <a:rPr lang="en-US" altLang="ko-KR" sz="4000" b="1" dirty="0"/>
              <a:t>, </a:t>
            </a:r>
            <a:r>
              <a:rPr lang="ko-KR" altLang="en-US" sz="4000" b="1" dirty="0"/>
              <a:t>지역 선택 후 정보 표시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87DEB21C-F9A8-1DA8-F944-453BEEACF5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079" y="1825623"/>
            <a:ext cx="8081806" cy="396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xmlns="" id="{3611D530-0523-7BB3-7E87-E34107B156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1074" y="1356757"/>
            <a:ext cx="3036675" cy="540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9E0A7EDE-308C-B2CA-5733-8C458B8A21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078" y="1844673"/>
            <a:ext cx="8081806" cy="396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xmlns="" id="{B0554006-F0F9-0401-7F44-49D40894D2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11073" y="1356757"/>
            <a:ext cx="3033783" cy="540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2788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FE429A4C-CA16-9247-C7E8-5C48867368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이미지 슬라이드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4A3ED401-22D1-C61F-C6CE-84568B1213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157" y="1995487"/>
            <a:ext cx="2407242" cy="2867025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EF427BA8-EBD8-8F73-C050-68ED03FBEB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2321" y="195487"/>
            <a:ext cx="4741464" cy="1620000"/>
          </a:xfrm>
          <a:prstGeom prst="rect">
            <a:avLst/>
          </a:prstGeom>
          <a:effectLst>
            <a:outerShdw blurRad="50800" dist="50800" dir="5400000" algn="ctr" rotWithShape="0">
              <a:schemeClr val="bg1"/>
            </a:outerShdw>
          </a:effectLst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0B6462ED-A8FA-6835-D849-C10ED10CFC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4177" y="4930688"/>
            <a:ext cx="6463841" cy="18000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E9652601-831C-AC02-545B-54FE0F3297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9101" y="1690688"/>
            <a:ext cx="5846617" cy="1620000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8507BA07-A68E-08B0-860E-047DE436C29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36768" y="3310688"/>
            <a:ext cx="5831999" cy="16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353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B578FC8E-4E6E-5D5D-36C9-F44731E30B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 b="1" dirty="0"/>
              <a:t>&lt;admin&gt; </a:t>
            </a:r>
            <a:r>
              <a:rPr lang="ko-KR" altLang="en-US" sz="4000" b="1" dirty="0"/>
              <a:t>관리자 페이지</a:t>
            </a: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xmlns="" id="{0DD7074E-4352-ADD3-19C8-1C75216C57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3120" y="1092875"/>
            <a:ext cx="3040390" cy="540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xmlns="" id="{B87BE19A-D35A-9BE2-8BF9-A18060B4CC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704" y="1812875"/>
            <a:ext cx="8086064" cy="396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035872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3C2F7D8F-E121-9302-30DF-C843537FFC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 b="1" dirty="0"/>
              <a:t>&lt;admin&gt;</a:t>
            </a:r>
            <a:r>
              <a:rPr lang="ko-KR" altLang="en-US" sz="4000" b="1" dirty="0"/>
              <a:t> 추가 페이지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20B32BD3-897A-A7B7-99D2-E6AB5EA315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6" y="1690688"/>
            <a:ext cx="8094769" cy="396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24E4D9AD-9EDC-E1D4-EB80-C33831BB2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1597" y="970688"/>
            <a:ext cx="3041227" cy="540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CDC3F59A-98C1-B0E9-71E2-28E993111F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776" y="1710488"/>
            <a:ext cx="8086243" cy="396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xmlns="" id="{1253B63C-2C28-85D8-53C4-F78BABC213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776" y="1707788"/>
            <a:ext cx="8094956" cy="396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xmlns="" id="{D89C1B48-E9F0-2727-7BFE-E4F07E465F5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32884" y="970688"/>
            <a:ext cx="3223037" cy="540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36750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354BE10A-A2B2-0B4D-10FF-42F87EAE8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 b="1" dirty="0"/>
              <a:t>&lt;admin&gt;</a:t>
            </a:r>
            <a:r>
              <a:rPr lang="ko-KR" altLang="en-US" sz="4000" b="1" dirty="0"/>
              <a:t> 수정 페이지</a:t>
            </a: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1E6BF0D6-55AE-4C34-7F90-5E0EACB2E2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6" y="2050688"/>
            <a:ext cx="8094956" cy="396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BCADD548-F4AD-A75B-9B4A-F8EB4814A8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1597" y="1133363"/>
            <a:ext cx="3223037" cy="540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xmlns="" id="{CFBC5D75-AC19-7241-6468-A8B2C2BEEF77}"/>
              </a:ext>
            </a:extLst>
          </p:cNvPr>
          <p:cNvSpPr/>
          <p:nvPr/>
        </p:nvSpPr>
        <p:spPr>
          <a:xfrm>
            <a:off x="5938520" y="5509260"/>
            <a:ext cx="213360" cy="10922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DEF33BB9-6764-EED1-B8D2-3A47649E0077}"/>
              </a:ext>
            </a:extLst>
          </p:cNvPr>
          <p:cNvSpPr txBox="1"/>
          <p:nvPr/>
        </p:nvSpPr>
        <p:spPr>
          <a:xfrm>
            <a:off x="5852160" y="5659121"/>
            <a:ext cx="11633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800" dirty="0">
                <a:solidFill>
                  <a:srgbClr val="FF0000"/>
                </a:solidFill>
              </a:rPr>
              <a:t>수정 </a:t>
            </a:r>
            <a:r>
              <a:rPr lang="ko-KR" altLang="en-US" sz="800">
                <a:solidFill>
                  <a:srgbClr val="FF0000"/>
                </a:solidFill>
              </a:rPr>
              <a:t>버튼 클릭</a:t>
            </a:r>
            <a:r>
              <a:rPr lang="en-US" altLang="ko-KR" sz="800" dirty="0">
                <a:solidFill>
                  <a:srgbClr val="FF0000"/>
                </a:solidFill>
              </a:rPr>
              <a:t>!!</a:t>
            </a:r>
            <a:endParaRPr lang="ko-KR" altLang="en-US" sz="800" dirty="0">
              <a:solidFill>
                <a:srgbClr val="FF0000"/>
              </a:solidFill>
            </a:endParaRPr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xmlns="" id="{B62915AA-BF5D-A16E-DA8A-59925014BD4D}"/>
              </a:ext>
            </a:extLst>
          </p:cNvPr>
          <p:cNvSpPr/>
          <p:nvPr/>
        </p:nvSpPr>
        <p:spPr>
          <a:xfrm>
            <a:off x="9536430" y="6275780"/>
            <a:ext cx="213360" cy="10922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2CAF3E0E-8836-87E8-DCEA-5C0672386113}"/>
              </a:ext>
            </a:extLst>
          </p:cNvPr>
          <p:cNvSpPr txBox="1"/>
          <p:nvPr/>
        </p:nvSpPr>
        <p:spPr>
          <a:xfrm>
            <a:off x="8607354" y="6222668"/>
            <a:ext cx="11633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800" dirty="0">
                <a:solidFill>
                  <a:srgbClr val="FF0000"/>
                </a:solidFill>
              </a:rPr>
              <a:t>수정 버튼 클릭</a:t>
            </a:r>
            <a:r>
              <a:rPr lang="en-US" altLang="ko-KR" sz="800" dirty="0">
                <a:solidFill>
                  <a:srgbClr val="FF0000"/>
                </a:solidFill>
              </a:rPr>
              <a:t>!!</a:t>
            </a:r>
            <a:endParaRPr lang="ko-KR" altLang="en-US" sz="800" dirty="0">
              <a:solidFill>
                <a:srgbClr val="FF0000"/>
              </a:solidFill>
            </a:endParaRP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xmlns="" id="{75B7DD5E-6DEC-B504-BD81-A69899F454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043" y="2043593"/>
            <a:ext cx="8103689" cy="396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xmlns="" id="{FCF148FF-78BF-0ED9-45FD-1ADB5F9D3C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32097" y="1133363"/>
            <a:ext cx="3040391" cy="540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xmlns="" id="{05E01B4D-FE50-BA81-A689-5EC4F03EDEF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2836" y="2053216"/>
            <a:ext cx="8073291" cy="396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그림 25">
            <a:extLst>
              <a:ext uri="{FF2B5EF4-FFF2-40B4-BE49-F238E27FC236}">
                <a16:creationId xmlns:a16="http://schemas.microsoft.com/office/drawing/2014/main" xmlns="" id="{C3A6B26C-F45F-125A-6081-CD2F67877AB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27075" y="1120756"/>
            <a:ext cx="3044117" cy="540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그림 27">
            <a:extLst>
              <a:ext uri="{FF2B5EF4-FFF2-40B4-BE49-F238E27FC236}">
                <a16:creationId xmlns:a16="http://schemas.microsoft.com/office/drawing/2014/main" xmlns="" id="{EBAC44EF-D6AC-E164-0458-EB87B27CDC4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7043" y="2062839"/>
            <a:ext cx="8094956" cy="396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" name="그림 29">
            <a:extLst>
              <a:ext uri="{FF2B5EF4-FFF2-40B4-BE49-F238E27FC236}">
                <a16:creationId xmlns:a16="http://schemas.microsoft.com/office/drawing/2014/main" xmlns="" id="{A028E4CB-6E30-6CF2-B9CC-B6FB8D8C8DD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5986" y="2072462"/>
            <a:ext cx="8081806" cy="396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그림 31">
            <a:extLst>
              <a:ext uri="{FF2B5EF4-FFF2-40B4-BE49-F238E27FC236}">
                <a16:creationId xmlns:a16="http://schemas.microsoft.com/office/drawing/2014/main" xmlns="" id="{6BBF414D-BB36-8483-30FA-6AF804976B3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33220" y="1145970"/>
            <a:ext cx="3038329" cy="540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23640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A3DD1E7E-BF00-A41F-761B-9741879EA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 b="1" dirty="0"/>
              <a:t>&lt;admin&gt;</a:t>
            </a:r>
            <a:r>
              <a:rPr lang="ko-KR" altLang="en-US" sz="4000" b="1" dirty="0"/>
              <a:t> 삭제 페이지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xmlns="" id="{353800DC-4F38-D5BF-4F2C-6F6FB09358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986" y="2072462"/>
            <a:ext cx="8081806" cy="396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F1944C96-FDA5-35FF-691E-0A69797EEC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33220" y="1145970"/>
            <a:ext cx="3038329" cy="540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xmlns="" id="{90459CEF-8B68-323D-8A30-9F4F5BB46942}"/>
              </a:ext>
            </a:extLst>
          </p:cNvPr>
          <p:cNvSpPr/>
          <p:nvPr/>
        </p:nvSpPr>
        <p:spPr>
          <a:xfrm>
            <a:off x="6246324" y="5517534"/>
            <a:ext cx="205740" cy="109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32673181-7F96-35D4-97AD-E15747D3E62E}"/>
              </a:ext>
            </a:extLst>
          </p:cNvPr>
          <p:cNvSpPr txBox="1"/>
          <p:nvPr/>
        </p:nvSpPr>
        <p:spPr>
          <a:xfrm>
            <a:off x="6611156" y="5449033"/>
            <a:ext cx="10642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solidFill>
                  <a:srgbClr val="FF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삭제 버튼 클릭</a:t>
            </a:r>
            <a:r>
              <a:rPr lang="en-US" altLang="ko-KR" sz="1000" dirty="0">
                <a:solidFill>
                  <a:srgbClr val="FF0000"/>
                </a:solidFill>
              </a:rPr>
              <a:t>!</a:t>
            </a:r>
            <a:endParaRPr lang="ko-KR" altLang="en-US" sz="1000" dirty="0">
              <a:solidFill>
                <a:srgbClr val="FF0000"/>
              </a:solidFill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xmlns="" id="{235A1602-3EEC-23F2-8619-6301423442F1}"/>
              </a:ext>
            </a:extLst>
          </p:cNvPr>
          <p:cNvSpPr/>
          <p:nvPr/>
        </p:nvSpPr>
        <p:spPr>
          <a:xfrm>
            <a:off x="10067925" y="5915025"/>
            <a:ext cx="300993" cy="1706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54DAE8A4-E73B-0224-DA61-03A332613083}"/>
              </a:ext>
            </a:extLst>
          </p:cNvPr>
          <p:cNvSpPr txBox="1"/>
          <p:nvPr/>
        </p:nvSpPr>
        <p:spPr>
          <a:xfrm>
            <a:off x="9733918" y="6192698"/>
            <a:ext cx="10642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00" dirty="0">
                <a:solidFill>
                  <a:srgbClr val="FF000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삭제 버튼 클릭</a:t>
            </a:r>
            <a:r>
              <a:rPr lang="en-US" altLang="ko-KR" sz="1000" dirty="0">
                <a:solidFill>
                  <a:srgbClr val="FF0000"/>
                </a:solidFill>
              </a:rPr>
              <a:t>!</a:t>
            </a:r>
            <a:endParaRPr lang="ko-KR" altLang="en-US" sz="1000" dirty="0">
              <a:solidFill>
                <a:srgbClr val="FF0000"/>
              </a:solidFill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0115684D-C127-44FC-DD30-0E6296F4C3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986" y="2099348"/>
            <a:ext cx="8090506" cy="396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xmlns="" id="{75E531AA-6577-E7B3-80CA-6AE44F00CE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986" y="2097015"/>
            <a:ext cx="8107759" cy="396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xmlns="" id="{954ADEED-3B3C-F5A5-BBF6-D1E0A906AB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8962" y="2102281"/>
            <a:ext cx="8081806" cy="396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xmlns="" id="{06A46BED-BB63-C187-6B37-CDC23513B4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12093" y="1141891"/>
            <a:ext cx="3037500" cy="540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87793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o-KR" altLang="en-US" b="1" dirty="0"/>
              <a:t>게시판과 </a:t>
            </a:r>
            <a:r>
              <a:rPr lang="ko-KR" altLang="en-US" b="1" dirty="0" err="1"/>
              <a:t>게시글의</a:t>
            </a:r>
            <a:r>
              <a:rPr lang="ko-KR" altLang="en-US" b="1" dirty="0"/>
              <a:t> 구조</a:t>
            </a:r>
            <a:r>
              <a:rPr lang="en-US" altLang="ko-KR" b="1" dirty="0"/>
              <a:t> / </a:t>
            </a:r>
            <a:r>
              <a:rPr lang="ko-KR" altLang="en-US" b="1" dirty="0"/>
              <a:t>기능</a:t>
            </a:r>
          </a:p>
        </p:txBody>
      </p:sp>
      <p:graphicFrame>
        <p:nvGraphicFramePr>
          <p:cNvPr id="4" name="내용 개체 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9835365"/>
              </p:ext>
            </p:extLst>
          </p:nvPr>
        </p:nvGraphicFramePr>
        <p:xfrm>
          <a:off x="438537" y="2435289"/>
          <a:ext cx="5626360" cy="3452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내용 개체 틀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1690030"/>
              </p:ext>
            </p:extLst>
          </p:nvPr>
        </p:nvGraphicFramePr>
        <p:xfrm>
          <a:off x="6427236" y="1968759"/>
          <a:ext cx="5254690" cy="3884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직사각형 5"/>
          <p:cNvSpPr/>
          <p:nvPr/>
        </p:nvSpPr>
        <p:spPr>
          <a:xfrm>
            <a:off x="326570" y="1959429"/>
            <a:ext cx="5738327" cy="72778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게시판 구조</a:t>
            </a:r>
          </a:p>
        </p:txBody>
      </p:sp>
      <p:cxnSp>
        <p:nvCxnSpPr>
          <p:cNvPr id="14" name="직선 화살표 연결선 13"/>
          <p:cNvCxnSpPr/>
          <p:nvPr/>
        </p:nvCxnSpPr>
        <p:spPr>
          <a:xfrm flipV="1">
            <a:off x="2174031" y="4564224"/>
            <a:ext cx="0" cy="839756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모서리가 둥근 직사각형 16"/>
          <p:cNvSpPr/>
          <p:nvPr/>
        </p:nvSpPr>
        <p:spPr>
          <a:xfrm>
            <a:off x="1380931" y="5417975"/>
            <a:ext cx="1530220" cy="382555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</a:rPr>
              <a:t>로그인 확인</a:t>
            </a:r>
          </a:p>
        </p:txBody>
      </p:sp>
      <p:sp>
        <p:nvSpPr>
          <p:cNvPr id="18" name="모서리가 둥근 직사각형 17"/>
          <p:cNvSpPr/>
          <p:nvPr/>
        </p:nvSpPr>
        <p:spPr>
          <a:xfrm>
            <a:off x="3425891" y="5417976"/>
            <a:ext cx="1825689" cy="382555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</a:rPr>
              <a:t>동일유저 확인</a:t>
            </a:r>
          </a:p>
        </p:txBody>
      </p:sp>
      <p:cxnSp>
        <p:nvCxnSpPr>
          <p:cNvPr id="19" name="직선 화살표 연결선 18"/>
          <p:cNvCxnSpPr/>
          <p:nvPr/>
        </p:nvCxnSpPr>
        <p:spPr>
          <a:xfrm flipH="1" flipV="1">
            <a:off x="4332515" y="4777273"/>
            <a:ext cx="6221" cy="626707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314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4857DB11-6C62-0360-66D6-0FAC44628B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0816" y="1967733"/>
            <a:ext cx="3561184" cy="4336352"/>
          </a:xfrm>
        </p:spPr>
        <p:txBody>
          <a:bodyPr/>
          <a:lstStyle/>
          <a:p>
            <a:pPr marL="0" indent="0">
              <a:buNone/>
            </a:pPr>
            <a:r>
              <a:rPr lang="en-US" altLang="ko-KR" dirty="0"/>
              <a:t>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2400" dirty="0"/>
              <a:t> </a:t>
            </a:r>
            <a:r>
              <a:rPr lang="ko-KR" altLang="en-US" sz="2400" dirty="0"/>
              <a:t>자신의 여행 후기를   남길 수 있는 게시판</a:t>
            </a:r>
            <a:endParaRPr lang="en-US" altLang="ko-KR" sz="24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2400" dirty="0"/>
              <a:t> Travel Report</a:t>
            </a:r>
            <a:r>
              <a:rPr lang="ko-KR" altLang="en-US" sz="2400" dirty="0"/>
              <a:t>에 가입                되어있는 사용자만 작성 가능 합니다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2C99AD14-10BB-B487-EFBF-7E412E4E18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570" y="2053900"/>
            <a:ext cx="7920000" cy="425700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제목 1">
            <a:extLst>
              <a:ext uri="{FF2B5EF4-FFF2-40B4-BE49-F238E27FC236}">
                <a16:creationId xmlns:a16="http://schemas.microsoft.com/office/drawing/2014/main" xmlns="" id="{383C734D-F6E7-E051-4B63-E38AC1189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ko-KR" sz="4000" b="1" dirty="0"/>
              <a:t>&lt;Board&gt; </a:t>
            </a:r>
            <a:r>
              <a:rPr lang="ko-KR" altLang="en-US" sz="4000" b="1" dirty="0"/>
              <a:t>자유 게시판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2113" y="980104"/>
            <a:ext cx="3240000" cy="533079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1426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16255969-164D-AA0E-A1C6-D47AA10B13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21486" y="1992657"/>
            <a:ext cx="3228392" cy="4311427"/>
          </a:xfrm>
        </p:spPr>
        <p:txBody>
          <a:bodyPr/>
          <a:lstStyle/>
          <a:p>
            <a:pPr marL="0" indent="0">
              <a:buNone/>
            </a:pPr>
            <a:endParaRPr lang="en-US" altLang="ko-KR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2400" dirty="0"/>
              <a:t> </a:t>
            </a:r>
            <a:r>
              <a:rPr lang="ko-KR" altLang="en-US" sz="2400" dirty="0" err="1"/>
              <a:t>게시글</a:t>
            </a:r>
            <a:r>
              <a:rPr lang="ko-KR" altLang="en-US" sz="2400" dirty="0"/>
              <a:t> 작성 페이지</a:t>
            </a:r>
            <a:endParaRPr lang="en-US" altLang="ko-KR" sz="24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2400" dirty="0"/>
              <a:t> </a:t>
            </a:r>
            <a:r>
              <a:rPr lang="ko-KR" altLang="en-US" sz="2400" dirty="0" err="1"/>
              <a:t>게시글에</a:t>
            </a:r>
            <a:r>
              <a:rPr lang="ko-KR" altLang="en-US" sz="2400" dirty="0"/>
              <a:t> 사진 첨부는 필수</a:t>
            </a:r>
            <a:r>
              <a:rPr lang="en-US" altLang="ko-KR" sz="2400" dirty="0"/>
              <a:t>!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ko-KR" sz="2000" dirty="0"/>
              <a:t>“</a:t>
            </a:r>
            <a:r>
              <a:rPr lang="ko-KR" altLang="en-US" sz="2000" dirty="0"/>
              <a:t>사진을 첨부해 주세요</a:t>
            </a:r>
            <a:r>
              <a:rPr lang="en-US" altLang="ko-KR" sz="2000" dirty="0"/>
              <a:t>”</a:t>
            </a:r>
            <a:endParaRPr lang="ko-KR" altLang="en-US" sz="2000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5FFB6473-DCEE-1930-6A2D-F33255E947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570" y="2010617"/>
            <a:ext cx="3960000" cy="4290704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제목 1">
            <a:extLst>
              <a:ext uri="{FF2B5EF4-FFF2-40B4-BE49-F238E27FC236}">
                <a16:creationId xmlns:a16="http://schemas.microsoft.com/office/drawing/2014/main" xmlns="" id="{383C734D-F6E7-E051-4B63-E38AC1189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208" y="383786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ko-KR" sz="4000" b="1" dirty="0"/>
              <a:t>&lt;Posting&gt; </a:t>
            </a:r>
            <a:r>
              <a:rPr lang="ko-KR" altLang="en-US" sz="4000" b="1" dirty="0" err="1"/>
              <a:t>게시글</a:t>
            </a:r>
            <a:r>
              <a:rPr lang="ko-KR" altLang="en-US" sz="4000" b="1" dirty="0"/>
              <a:t> 작성 </a:t>
            </a:r>
            <a:r>
              <a:rPr lang="en-US" altLang="ko-KR" sz="3200" b="1" dirty="0"/>
              <a:t>: Create</a:t>
            </a:r>
            <a:endParaRPr lang="ko-KR" altLang="en-US" sz="3200" b="1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9403" y="2031595"/>
            <a:ext cx="3960000" cy="424874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1550" y="788197"/>
            <a:ext cx="3240000" cy="551312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8272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내용 개체 틀 2"/>
          <p:cNvSpPr>
            <a:spLocks noGrp="1"/>
          </p:cNvSpPr>
          <p:nvPr>
            <p:ph idx="1"/>
          </p:nvPr>
        </p:nvSpPr>
        <p:spPr>
          <a:xfrm>
            <a:off x="382215" y="194215"/>
            <a:ext cx="2074828" cy="531206"/>
          </a:xfrm>
          <a:solidFill>
            <a:schemeClr val="lt1"/>
          </a:solidFill>
        </p:spPr>
        <p:txBody>
          <a:bodyPr vert="horz" lIns="91440" tIns="45720" rIns="91440" bIns="45720">
            <a:normAutofit/>
          </a:bodyPr>
          <a:lstStyle/>
          <a:p>
            <a: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kumimoji="0" lang="ko-KR" altLang="en-US" sz="2400" b="0" i="0" u="none" strike="noStrike" kern="1200" cap="none" spc="0" normalizeH="0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개발 구조</a:t>
            </a:r>
          </a:p>
          <a:p>
            <a: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/>
              <a:buChar char="•"/>
              <a:defRPr/>
            </a:pPr>
            <a:endParaRPr kumimoji="0" lang="en-US" altLang="ko-KR" sz="2800" b="0" i="0" u="none" strike="noStrike" kern="1200" cap="none" spc="0" normalizeH="0" baseline="0">
              <a:solidFill>
                <a:srgbClr val="000000"/>
              </a:solidFill>
              <a:latin typeface="맑은 고딕"/>
              <a:ea typeface="맑은 고딕"/>
              <a:cs typeface="맑은 고딕"/>
            </a:endParaRPr>
          </a:p>
          <a:p>
            <a: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/>
              <a:buChar char="•"/>
              <a:defRPr/>
            </a:pPr>
            <a:endParaRPr kumimoji="0" lang="en-US" altLang="ko-KR" sz="2800" b="0" i="0" u="none" strike="noStrike" kern="1200" cap="none" spc="0" normalizeH="0" baseline="0">
              <a:solidFill>
                <a:srgbClr val="000000"/>
              </a:solidFill>
              <a:latin typeface="맑은 고딕"/>
              <a:ea typeface="맑은 고딕"/>
              <a:cs typeface="맑은 고딕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433691" y="794424"/>
            <a:ext cx="11324617" cy="5573138"/>
          </a:xfrm>
          <a:prstGeom prst="rect">
            <a:avLst/>
          </a:prstGeom>
          <a:solidFill>
            <a:schemeClr val="lt1"/>
          </a:solidFill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내용 개체 틀 2"/>
          <p:cNvPicPr>
            <a:picLocks noGrp="1"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6207461" y="115518"/>
            <a:ext cx="1299047" cy="1299047"/>
          </a:xfrm>
          <a:prstGeom prst="rect">
            <a:avLst/>
          </a:prstGeom>
          <a:solidFill>
            <a:schemeClr val="lt1"/>
          </a:solidFill>
        </p:spPr>
      </p:pic>
      <p:pic>
        <p:nvPicPr>
          <p:cNvPr id="7" name="그림 10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3822060" y="243191"/>
            <a:ext cx="2070810" cy="1266645"/>
          </a:xfrm>
          <a:prstGeom prst="rect">
            <a:avLst/>
          </a:prstGeom>
          <a:solidFill>
            <a:schemeClr val="lt1"/>
          </a:solidFill>
        </p:spPr>
      </p:pic>
      <p:cxnSp>
        <p:nvCxnSpPr>
          <p:cNvPr id="12" name="직선 화살표 연결선 16"/>
          <p:cNvCxnSpPr/>
          <p:nvPr/>
        </p:nvCxnSpPr>
        <p:spPr>
          <a:xfrm>
            <a:off x="5076949" y="2919347"/>
            <a:ext cx="203810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직사각형 12"/>
          <p:cNvSpPr/>
          <p:nvPr/>
        </p:nvSpPr>
        <p:spPr>
          <a:xfrm>
            <a:off x="1049777" y="2785557"/>
            <a:ext cx="3506011" cy="2837235"/>
          </a:xfrm>
          <a:prstGeom prst="rect">
            <a:avLst/>
          </a:prstGeom>
          <a:solidFill>
            <a:schemeClr val="lt1"/>
          </a:solidFill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5" name="그림 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2137897" y="3731288"/>
            <a:ext cx="1345672" cy="1166993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1945532" y="1714500"/>
            <a:ext cx="1714500" cy="1714500"/>
          </a:xfrm>
          <a:prstGeom prst="rect">
            <a:avLst/>
          </a:prstGeom>
          <a:solidFill>
            <a:schemeClr val="lt1"/>
          </a:solidFill>
        </p:spPr>
      </p:pic>
      <p:sp>
        <p:nvSpPr>
          <p:cNvPr id="14" name="TextBox 21"/>
          <p:cNvSpPr txBox="1"/>
          <p:nvPr/>
        </p:nvSpPr>
        <p:spPr>
          <a:xfrm>
            <a:off x="4974496" y="2167127"/>
            <a:ext cx="2441669" cy="51823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ko-KR" sz="1400" dirty="0">
                <a:latin typeface="a스마일B"/>
                <a:ea typeface="a스마일B"/>
              </a:rPr>
              <a:t>React</a:t>
            </a:r>
            <a:r>
              <a:rPr lang="ko-KR" altLang="en-US" sz="1400" dirty="0">
                <a:latin typeface="a스마일B"/>
                <a:ea typeface="a스마일B"/>
              </a:rPr>
              <a:t>의 </a:t>
            </a:r>
            <a:r>
              <a:rPr lang="en-US" altLang="ko-KR" sz="1400" dirty="0" err="1">
                <a:latin typeface="a스마일B"/>
                <a:ea typeface="a스마일B"/>
              </a:rPr>
              <a:t>api</a:t>
            </a:r>
            <a:r>
              <a:rPr lang="ko-KR" altLang="en-US" sz="1400" dirty="0">
                <a:latin typeface="a스마일B"/>
                <a:ea typeface="a스마일B"/>
              </a:rPr>
              <a:t> 호출을 </a:t>
            </a:r>
          </a:p>
          <a:p>
            <a:pPr lvl="0" algn="ctr">
              <a:defRPr/>
            </a:pPr>
            <a:r>
              <a:rPr lang="en-US" altLang="ko-KR" sz="1400" dirty="0" err="1">
                <a:latin typeface="a스마일B"/>
                <a:ea typeface="a스마일B"/>
              </a:rPr>
              <a:t>webpack</a:t>
            </a:r>
            <a:r>
              <a:rPr lang="ko-KR" altLang="en-US" sz="1400" dirty="0">
                <a:latin typeface="a스마일B"/>
                <a:ea typeface="a스마일B"/>
              </a:rPr>
              <a:t>을 통해 전달</a:t>
            </a:r>
            <a:r>
              <a:rPr lang="en-US" altLang="ko-KR" sz="1400" dirty="0">
                <a:latin typeface="a스마일B"/>
                <a:ea typeface="a스마일B"/>
              </a:rPr>
              <a:t>(proxy)</a:t>
            </a:r>
            <a:r>
              <a:rPr lang="ko-KR" altLang="en-US" sz="1400" dirty="0">
                <a:latin typeface="a스마일B"/>
                <a:ea typeface="a스마일B"/>
              </a:rPr>
              <a:t> </a:t>
            </a:r>
          </a:p>
        </p:txBody>
      </p:sp>
      <p:cxnSp>
        <p:nvCxnSpPr>
          <p:cNvPr id="15" name="직선 화살표 연결선 16"/>
          <p:cNvCxnSpPr/>
          <p:nvPr/>
        </p:nvCxnSpPr>
        <p:spPr>
          <a:xfrm rot="10800000">
            <a:off x="5021905" y="3271938"/>
            <a:ext cx="2148190" cy="0"/>
          </a:xfrm>
          <a:prstGeom prst="straightConnector1">
            <a:avLst/>
          </a:prstGeom>
          <a:noFill/>
          <a:ln w="6350" cap="flat" cmpd="sng" algn="ctr">
            <a:solidFill>
              <a:srgbClr val="000000">
                <a:alpha val="100000"/>
              </a:srgbClr>
            </a:solidFill>
            <a:prstDash val="solid"/>
            <a:miter/>
            <a:tailEnd type="triangle"/>
          </a:ln>
        </p:spPr>
      </p:cxnSp>
      <p:sp>
        <p:nvSpPr>
          <p:cNvPr id="16" name="TextBox 21"/>
          <p:cNvSpPr txBox="1"/>
          <p:nvPr/>
        </p:nvSpPr>
        <p:spPr>
          <a:xfrm>
            <a:off x="5298101" y="3535484"/>
            <a:ext cx="1595797" cy="29632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lvl="0" indent="0" algn="l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000000"/>
                </a:solidFill>
                <a:latin typeface="a스마일B"/>
                <a:ea typeface="a스마일B"/>
              </a:rPr>
              <a:t>호출 후 정보 전달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254461" y="1223414"/>
            <a:ext cx="2954776" cy="517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400" b="0" i="0" u="none" strike="noStrike" kern="1200" cap="none" spc="0" normalizeH="0" baseline="0">
                <a:solidFill>
                  <a:srgbClr val="000000"/>
                </a:solidFill>
                <a:latin typeface="a스마일B"/>
                <a:ea typeface="a스마일B"/>
              </a:rPr>
              <a:t>webpack</a:t>
            </a:r>
            <a:r>
              <a:rPr kumimoji="0" lang="ko-KR" altLang="en-US" sz="1400" b="0" i="0" u="none" strike="noStrike" kern="1200" cap="none" spc="0" normalizeH="0" baseline="0">
                <a:solidFill>
                  <a:srgbClr val="000000"/>
                </a:solidFill>
                <a:latin typeface="a스마일B"/>
                <a:ea typeface="a스마일B"/>
              </a:rPr>
              <a:t>이 </a:t>
            </a:r>
            <a:r>
              <a:rPr kumimoji="0" lang="en-US" altLang="ko-KR" sz="1400" b="0" i="0" u="none" strike="noStrike" kern="1200" cap="none" spc="0" normalizeH="0" baseline="0">
                <a:solidFill>
                  <a:srgbClr val="000000"/>
                </a:solidFill>
                <a:latin typeface="a스마일B"/>
                <a:ea typeface="a스마일B"/>
              </a:rPr>
              <a:t>React</a:t>
            </a:r>
            <a:r>
              <a:rPr kumimoji="0" lang="ko-KR" altLang="en-US" sz="1400" b="0" i="0" u="none" strike="noStrike" kern="1200" cap="none" spc="0" normalizeH="0" baseline="0">
                <a:solidFill>
                  <a:srgbClr val="000000"/>
                </a:solidFill>
                <a:latin typeface="a스마일B"/>
                <a:ea typeface="a스마일B"/>
              </a:rPr>
              <a:t> 구조를 </a:t>
            </a:r>
          </a:p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>
                <a:solidFill>
                  <a:srgbClr val="000000"/>
                </a:solidFill>
                <a:latin typeface="a스마일B"/>
                <a:ea typeface="a스마일B"/>
              </a:rPr>
              <a:t>파악하고 자바스크립트로 변환한다</a:t>
            </a:r>
            <a:r>
              <a:rPr kumimoji="0" lang="en-US" altLang="ko-KR" sz="1400" b="0" i="0" u="none" strike="noStrike" kern="1200" cap="none" spc="0" normalizeH="0" baseline="0">
                <a:solidFill>
                  <a:srgbClr val="000000"/>
                </a:solidFill>
                <a:latin typeface="a스마일B"/>
                <a:ea typeface="a스마일B"/>
              </a:rPr>
              <a:t>.</a:t>
            </a:r>
          </a:p>
        </p:txBody>
      </p:sp>
      <p:sp>
        <p:nvSpPr>
          <p:cNvPr id="18" name="TextBox 21"/>
          <p:cNvSpPr txBox="1"/>
          <p:nvPr/>
        </p:nvSpPr>
        <p:spPr>
          <a:xfrm>
            <a:off x="9662811" y="4001196"/>
            <a:ext cx="2141137" cy="5186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1400">
                <a:latin typeface="a스마일B"/>
                <a:ea typeface="a스마일B"/>
              </a:rPr>
              <a:t>받은 호출을 통해 </a:t>
            </a:r>
          </a:p>
          <a:p>
            <a:pPr lvl="0" algn="ctr">
              <a:defRPr/>
            </a:pPr>
            <a:r>
              <a:rPr lang="en-US" altLang="ko-KR" sz="1400">
                <a:latin typeface="a스마일B"/>
                <a:ea typeface="a스마일B"/>
              </a:rPr>
              <a:t>DB</a:t>
            </a:r>
            <a:r>
              <a:rPr lang="ko-KR" altLang="en-US" sz="1400">
                <a:latin typeface="a스마일B"/>
                <a:ea typeface="a스마일B"/>
              </a:rPr>
              <a:t>에서 정보를 요청한다</a:t>
            </a:r>
            <a:r>
              <a:rPr lang="en-US" altLang="ko-KR" sz="1400">
                <a:latin typeface="a스마일B"/>
                <a:ea typeface="a스마일B"/>
              </a:rPr>
              <a:t>.</a:t>
            </a: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7627417" y="4694596"/>
            <a:ext cx="2911969" cy="1278801"/>
          </a:xfrm>
          <a:prstGeom prst="rect">
            <a:avLst/>
          </a:prstGeom>
        </p:spPr>
      </p:pic>
      <p:cxnSp>
        <p:nvCxnSpPr>
          <p:cNvPr id="20" name="직선 화살표 연결선 16"/>
          <p:cNvCxnSpPr/>
          <p:nvPr/>
        </p:nvCxnSpPr>
        <p:spPr>
          <a:xfrm rot="16200000" flipH="1">
            <a:off x="8829824" y="4306621"/>
            <a:ext cx="1208293" cy="16325"/>
          </a:xfrm>
          <a:prstGeom prst="straightConnector1">
            <a:avLst/>
          </a:prstGeom>
          <a:noFill/>
          <a:ln w="6350" cap="flat" cmpd="sng" algn="ctr">
            <a:solidFill>
              <a:srgbClr val="000000">
                <a:alpha val="100000"/>
              </a:srgbClr>
            </a:solidFill>
            <a:prstDash val="solid"/>
            <a:miter/>
            <a:tailEnd type="triangle"/>
          </a:ln>
        </p:spPr>
      </p:cxnSp>
      <p:cxnSp>
        <p:nvCxnSpPr>
          <p:cNvPr id="21" name="직선 화살표 연결선 16"/>
          <p:cNvCxnSpPr/>
          <p:nvPr/>
        </p:nvCxnSpPr>
        <p:spPr>
          <a:xfrm rot="16200000" flipV="1">
            <a:off x="8278896" y="4259143"/>
            <a:ext cx="1162824" cy="24256"/>
          </a:xfrm>
          <a:prstGeom prst="straightConnector1">
            <a:avLst/>
          </a:prstGeom>
          <a:noFill/>
          <a:ln w="6350" cap="flat" cmpd="sng" algn="ctr">
            <a:solidFill>
              <a:srgbClr val="000000">
                <a:alpha val="100000"/>
              </a:srgbClr>
            </a:solidFill>
            <a:prstDash val="solid"/>
            <a:miter/>
            <a:tailEnd type="triangle"/>
          </a:ln>
        </p:spPr>
      </p:cxnSp>
      <p:sp>
        <p:nvSpPr>
          <p:cNvPr id="22" name="TextBox 21"/>
          <p:cNvSpPr txBox="1"/>
          <p:nvPr/>
        </p:nvSpPr>
        <p:spPr>
          <a:xfrm>
            <a:off x="6582790" y="4173863"/>
            <a:ext cx="2141138" cy="3009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000000"/>
                </a:solidFill>
                <a:latin typeface="a스마일B"/>
                <a:ea typeface="a스마일B"/>
              </a:rPr>
              <a:t>조건에 맞는 정보를 준다</a:t>
            </a:r>
            <a:r>
              <a:rPr kumimoji="0" lang="en-US" altLang="ko-KR" sz="1400" b="0" i="0" u="none" strike="noStrike" kern="1200" cap="none" spc="0" normalizeH="0" baseline="0" dirty="0">
                <a:solidFill>
                  <a:srgbClr val="000000"/>
                </a:solidFill>
                <a:latin typeface="a스마일B"/>
                <a:ea typeface="a스마일B"/>
              </a:rPr>
              <a:t>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285264" y="5023686"/>
            <a:ext cx="2954776" cy="29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>
                <a:solidFill>
                  <a:srgbClr val="000000"/>
                </a:solidFill>
                <a:latin typeface="a스마일B"/>
                <a:ea typeface="a스마일B"/>
              </a:rPr>
              <a:t>클라이언트 제작</a:t>
            </a:r>
          </a:p>
        </p:txBody>
      </p:sp>
      <p:sp>
        <p:nvSpPr>
          <p:cNvPr id="2" name="직사각형 1"/>
          <p:cNvSpPr/>
          <p:nvPr/>
        </p:nvSpPr>
        <p:spPr>
          <a:xfrm>
            <a:off x="7410993" y="1925515"/>
            <a:ext cx="3226871" cy="160996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9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7599491" y="2400300"/>
            <a:ext cx="2849879" cy="102870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7598514" y="2034862"/>
            <a:ext cx="2954776" cy="29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400" b="0" i="0" u="none" strike="noStrike" kern="1200" cap="none" spc="0" normalizeH="0" baseline="0" dirty="0">
                <a:solidFill>
                  <a:srgbClr val="000000"/>
                </a:solidFill>
                <a:latin typeface="a스마일B"/>
                <a:ea typeface="a스마일B"/>
              </a:rPr>
              <a:t>서버 제작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414303" y="1658021"/>
            <a:ext cx="1248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 smtClean="0"/>
              <a:t>Nodemon</a:t>
            </a:r>
            <a:endParaRPr lang="ko-KR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77E14218-FF88-6923-1564-CBF92BA3B9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12154" y="2000364"/>
            <a:ext cx="3247053" cy="4294927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endParaRPr lang="en-US" altLang="ko-KR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2400" dirty="0"/>
              <a:t>사진 파일을 첨부하지 않을 경우 </a:t>
            </a:r>
            <a:r>
              <a:rPr lang="ko-KR" altLang="en-US" sz="2400" dirty="0" err="1"/>
              <a:t>게시글</a:t>
            </a:r>
            <a:r>
              <a:rPr lang="ko-KR" altLang="en-US" sz="2400" dirty="0"/>
              <a:t> 등록 불가</a:t>
            </a:r>
            <a:endParaRPr lang="en-US" altLang="ko-KR" sz="24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2400" dirty="0"/>
              <a:t> </a:t>
            </a:r>
            <a:r>
              <a:rPr lang="ko-KR" altLang="en-US" sz="2400" dirty="0"/>
              <a:t>제목</a:t>
            </a:r>
            <a:r>
              <a:rPr lang="en-US" altLang="ko-KR" sz="2400" dirty="0"/>
              <a:t>, </a:t>
            </a:r>
            <a:r>
              <a:rPr lang="ko-KR" altLang="en-US" sz="2400" dirty="0"/>
              <a:t>내용</a:t>
            </a:r>
            <a:r>
              <a:rPr lang="en-US" altLang="ko-KR" sz="2400" dirty="0"/>
              <a:t>, </a:t>
            </a:r>
            <a:r>
              <a:rPr lang="ko-KR" altLang="en-US" sz="2400" dirty="0"/>
              <a:t>도시</a:t>
            </a:r>
            <a:r>
              <a:rPr lang="en-US" altLang="ko-KR" sz="2400" dirty="0"/>
              <a:t>, </a:t>
            </a:r>
            <a:r>
              <a:rPr lang="ko-KR" altLang="en-US" sz="2400" dirty="0"/>
              <a:t>테마 역시 필수</a:t>
            </a:r>
            <a:endParaRPr lang="en-US" altLang="ko-KR" sz="2400" dirty="0"/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xmlns="" id="{383C734D-F6E7-E051-4B63-E38AC1189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208" y="383786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ko-KR" sz="4000" b="1" dirty="0"/>
              <a:t>&lt;Posting&gt; </a:t>
            </a:r>
            <a:r>
              <a:rPr lang="ko-KR" altLang="en-US" sz="4000" b="1" dirty="0" err="1"/>
              <a:t>게시글</a:t>
            </a:r>
            <a:r>
              <a:rPr lang="ko-KR" altLang="en-US" sz="4000" b="1" dirty="0"/>
              <a:t> 작성 조건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230" y="1946210"/>
            <a:ext cx="7920000" cy="43644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81721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B6F2CE56-13E1-6FFE-6EDF-0DA2C54053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571" y="1969769"/>
            <a:ext cx="7920000" cy="432542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내용 개체 틀 2">
            <a:extLst>
              <a:ext uri="{FF2B5EF4-FFF2-40B4-BE49-F238E27FC236}">
                <a16:creationId xmlns:a16="http://schemas.microsoft.com/office/drawing/2014/main" xmlns="" id="{77E14218-FF88-6923-1564-CBF92BA3B9EB}"/>
              </a:ext>
            </a:extLst>
          </p:cNvPr>
          <p:cNvSpPr txBox="1">
            <a:spLocks/>
          </p:cNvSpPr>
          <p:nvPr/>
        </p:nvSpPr>
        <p:spPr>
          <a:xfrm>
            <a:off x="8612154" y="2000364"/>
            <a:ext cx="3247053" cy="4294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altLang="ko-KR" dirty="0"/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xmlns="" id="{383C734D-F6E7-E051-4B63-E38AC1189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208" y="383786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ko-KR" sz="4000" b="1" dirty="0"/>
              <a:t>&lt;</a:t>
            </a:r>
            <a:r>
              <a:rPr lang="en-US" altLang="ko-KR" sz="4000" b="1" dirty="0" err="1"/>
              <a:t>Intopost</a:t>
            </a:r>
            <a:r>
              <a:rPr lang="en-US" altLang="ko-KR" sz="4000" b="1" dirty="0"/>
              <a:t>&gt; </a:t>
            </a:r>
            <a:r>
              <a:rPr lang="ko-KR" altLang="en-US" sz="4000" b="1" dirty="0" err="1"/>
              <a:t>게시글</a:t>
            </a:r>
            <a:r>
              <a:rPr lang="ko-KR" altLang="en-US" sz="4000" b="1" dirty="0"/>
              <a:t> </a:t>
            </a:r>
            <a:r>
              <a:rPr lang="en-US" altLang="ko-KR" sz="3200" b="1" dirty="0"/>
              <a:t>: Read</a:t>
            </a:r>
            <a:endParaRPr lang="ko-KR" altLang="en-US" sz="3200" b="1" dirty="0"/>
          </a:p>
        </p:txBody>
      </p:sp>
      <p:sp>
        <p:nvSpPr>
          <p:cNvPr id="13" name="내용 개체 틀 2">
            <a:extLst>
              <a:ext uri="{FF2B5EF4-FFF2-40B4-BE49-F238E27FC236}">
                <a16:creationId xmlns:a16="http://schemas.microsoft.com/office/drawing/2014/main" xmlns="" id="{77E14218-FF88-6923-1564-CBF92BA3B9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12154" y="2006283"/>
            <a:ext cx="3247053" cy="4294927"/>
          </a:xfrm>
        </p:spPr>
        <p:txBody>
          <a:bodyPr>
            <a:normAutofit/>
          </a:bodyPr>
          <a:lstStyle/>
          <a:p>
            <a:pPr>
              <a:lnSpc>
                <a:spcPct val="140000"/>
              </a:lnSpc>
              <a:buFont typeface="Wingdings" panose="05000000000000000000" pitchFamily="2" charset="2"/>
              <a:buChar char="ü"/>
            </a:pPr>
            <a:r>
              <a:rPr lang="en-US" altLang="ko-KR" dirty="0"/>
              <a:t> </a:t>
            </a:r>
            <a:r>
              <a:rPr lang="ko-KR" altLang="en-US" sz="2400" dirty="0"/>
              <a:t>글쓰기 버튼을 누르면 </a:t>
            </a:r>
            <a:r>
              <a:rPr lang="ko-KR" altLang="en-US" sz="2400" dirty="0" err="1"/>
              <a:t>게시글</a:t>
            </a:r>
            <a:r>
              <a:rPr lang="ko-KR" altLang="en-US" sz="2400" dirty="0"/>
              <a:t> 페이지로 이동</a:t>
            </a:r>
            <a:endParaRPr lang="en-US" altLang="ko-KR" sz="2400" dirty="0"/>
          </a:p>
          <a:p>
            <a:pPr>
              <a:lnSpc>
                <a:spcPct val="140000"/>
              </a:lnSpc>
              <a:buFont typeface="Wingdings" panose="05000000000000000000" pitchFamily="2" charset="2"/>
              <a:buChar char="ü"/>
            </a:pPr>
            <a:r>
              <a:rPr lang="ko-KR" altLang="en-US" sz="2400" dirty="0"/>
              <a:t> 글쓴이라면 삭제</a:t>
            </a:r>
            <a:r>
              <a:rPr lang="en-US" altLang="ko-KR" sz="2400" dirty="0"/>
              <a:t>,  </a:t>
            </a:r>
            <a:r>
              <a:rPr lang="ko-KR" altLang="en-US" sz="2400" dirty="0"/>
              <a:t>수정 버튼 사용 가능</a:t>
            </a:r>
            <a:endParaRPr lang="en-US" altLang="ko-KR" sz="2400" dirty="0"/>
          </a:p>
          <a:p>
            <a:pPr>
              <a:lnSpc>
                <a:spcPct val="160000"/>
              </a:lnSpc>
              <a:buFont typeface="Wingdings" panose="05000000000000000000" pitchFamily="2" charset="2"/>
              <a:buChar char="ü"/>
            </a:pPr>
            <a:r>
              <a:rPr lang="en-US" altLang="ko-KR" sz="2400" dirty="0"/>
              <a:t> </a:t>
            </a:r>
            <a:r>
              <a:rPr lang="ko-KR" altLang="en-US" sz="2400" dirty="0"/>
              <a:t>작성자</a:t>
            </a:r>
            <a:r>
              <a:rPr lang="en-US" altLang="ko-KR" sz="2400" dirty="0"/>
              <a:t> </a:t>
            </a:r>
            <a:r>
              <a:rPr lang="ko-KR" altLang="en-US" sz="2400" dirty="0"/>
              <a:t>작성일</a:t>
            </a:r>
            <a:r>
              <a:rPr lang="en-US" altLang="ko-KR" sz="2400" dirty="0"/>
              <a:t> </a:t>
            </a:r>
            <a:r>
              <a:rPr lang="ko-KR" altLang="en-US" sz="2400" dirty="0"/>
              <a:t>조회수 추가 정보 생성</a:t>
            </a:r>
            <a:endParaRPr lang="en-US" altLang="ko-KR" sz="2400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8805" y="923721"/>
            <a:ext cx="3240000" cy="537147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1322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0F6EC629-9F1C-3C8B-E679-874E8CDD6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21486" y="1987419"/>
            <a:ext cx="3237722" cy="4316665"/>
          </a:xfrm>
        </p:spPr>
        <p:txBody>
          <a:bodyPr/>
          <a:lstStyle/>
          <a:p>
            <a:pPr marL="0" indent="0">
              <a:buNone/>
            </a:pPr>
            <a:endParaRPr lang="en-US" altLang="ko-KR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dirty="0"/>
              <a:t> </a:t>
            </a:r>
            <a:r>
              <a:rPr lang="ko-KR" altLang="en-US" sz="2400" dirty="0"/>
              <a:t>수정 버튼을 누르면 수정 페이지로 이동</a:t>
            </a:r>
            <a:endParaRPr lang="en-US" altLang="ko-KR" sz="24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2400" dirty="0"/>
              <a:t> </a:t>
            </a:r>
            <a:r>
              <a:rPr lang="ko-KR" altLang="en-US" sz="2400" dirty="0"/>
              <a:t>수정 후 게시물에도 사진은 필수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2ACEAECC-1B7A-9D3E-DEB9-6A7B173BEA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33" y="2040154"/>
            <a:ext cx="7920000" cy="426112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제목 1">
            <a:extLst>
              <a:ext uri="{FF2B5EF4-FFF2-40B4-BE49-F238E27FC236}">
                <a16:creationId xmlns:a16="http://schemas.microsoft.com/office/drawing/2014/main" xmlns="" id="{383C734D-F6E7-E051-4B63-E38AC1189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208" y="383786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ko-KR" sz="4000" b="1" dirty="0"/>
              <a:t>&lt;</a:t>
            </a:r>
            <a:r>
              <a:rPr lang="en-US" altLang="ko-KR" sz="4000" b="1" dirty="0" err="1"/>
              <a:t>Editpost</a:t>
            </a:r>
            <a:r>
              <a:rPr lang="en-US" altLang="ko-KR" sz="4000" b="1" dirty="0"/>
              <a:t>&gt; </a:t>
            </a:r>
            <a:r>
              <a:rPr lang="ko-KR" altLang="en-US" sz="4000" b="1" dirty="0" err="1"/>
              <a:t>게시글</a:t>
            </a:r>
            <a:r>
              <a:rPr lang="ko-KR" altLang="en-US" sz="4000" b="1" dirty="0"/>
              <a:t> 수정 </a:t>
            </a:r>
            <a:r>
              <a:rPr lang="en-US" altLang="ko-KR" sz="3200" b="1" dirty="0"/>
              <a:t>: Update</a:t>
            </a:r>
            <a:endParaRPr lang="ko-KR" altLang="en-US" sz="3200" b="1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9910" y="845449"/>
            <a:ext cx="3240000" cy="54558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8497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D7D43192-5BDE-6851-F724-9EF284A25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1" dirty="0"/>
              <a:t>Delete </a:t>
            </a:r>
            <a:r>
              <a:rPr lang="ko-KR" altLang="en-US" b="1" dirty="0" err="1"/>
              <a:t>게시글</a:t>
            </a:r>
            <a:r>
              <a:rPr lang="ko-KR" altLang="en-US" b="1" dirty="0"/>
              <a:t> 삭제 </a:t>
            </a:r>
            <a:r>
              <a:rPr lang="en-US" altLang="ko-KR" sz="3200" b="1" dirty="0"/>
              <a:t>: Delete</a:t>
            </a:r>
            <a:endParaRPr lang="ko-KR" altLang="en-US" sz="3200" b="1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362F9CB1-96D2-6EC3-7478-4DD14F3E95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93494" y="1988682"/>
            <a:ext cx="3256384" cy="4293865"/>
          </a:xfrm>
        </p:spPr>
        <p:txBody>
          <a:bodyPr/>
          <a:lstStyle/>
          <a:p>
            <a:endParaRPr lang="en-US" altLang="ko-KR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dirty="0"/>
              <a:t> </a:t>
            </a:r>
            <a:r>
              <a:rPr lang="ko-KR" altLang="en-US" sz="2400" dirty="0"/>
              <a:t>조금 전 수정한   게시물 삭제</a:t>
            </a:r>
            <a:endParaRPr lang="en-US" altLang="ko-KR" sz="24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2400" dirty="0"/>
              <a:t> </a:t>
            </a:r>
            <a:r>
              <a:rPr lang="ko-KR" altLang="en-US" sz="2400" dirty="0"/>
              <a:t>삭제 버튼을 누르면 다시 한번 확인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A17BB931-3D3B-65D0-AB8A-2AEDBB9668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32" y="2029673"/>
            <a:ext cx="7920000" cy="425287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5764" y="876336"/>
            <a:ext cx="3240000" cy="54062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0877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54D75CA7-42D4-1875-6215-336A6684BD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1" dirty="0"/>
              <a:t>&lt;Board&gt; </a:t>
            </a:r>
            <a:r>
              <a:rPr lang="ko-KR" altLang="en-US" b="1" dirty="0"/>
              <a:t>자유 게시판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21D8B459-A9D5-03E3-3083-12F8FCC4E6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93494" y="1991621"/>
            <a:ext cx="3247052" cy="4318918"/>
          </a:xfrm>
        </p:spPr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dirty="0"/>
              <a:t> </a:t>
            </a:r>
            <a:r>
              <a:rPr lang="ko-KR" altLang="en-US" sz="2400" dirty="0"/>
              <a:t>삭제 후 게시판   페이지로 이동</a:t>
            </a:r>
            <a:endParaRPr lang="en-US" altLang="ko-KR" sz="24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2400" dirty="0"/>
              <a:t> </a:t>
            </a:r>
            <a:r>
              <a:rPr lang="ko-KR" altLang="en-US" sz="2400" dirty="0"/>
              <a:t>자유 게시판에서</a:t>
            </a:r>
            <a:r>
              <a:rPr lang="en-US" altLang="ko-KR" sz="2400" dirty="0"/>
              <a:t>  </a:t>
            </a:r>
            <a:r>
              <a:rPr lang="ko-KR" altLang="en-US" sz="2400" dirty="0"/>
              <a:t>사용자들의 다양한 여행 정보와 후기를 공유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B391C2FA-B228-D8D2-767F-E9C286C199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571" y="2057663"/>
            <a:ext cx="7920000" cy="425287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4229" y="862696"/>
            <a:ext cx="3240000" cy="544784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436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8E5E62D1-1CA7-FCE8-31E6-BA372C4B7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1" dirty="0" smtClean="0"/>
              <a:t>To Do</a:t>
            </a:r>
            <a:endParaRPr lang="ko-KR" altLang="en-US" b="1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C44D7FED-47A5-4392-28F5-E3B4E450D7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2400" dirty="0"/>
              <a:t> </a:t>
            </a:r>
            <a:r>
              <a:rPr lang="ko-KR" altLang="en-US" sz="2400" dirty="0"/>
              <a:t>홈페이지에서 메인 사진을 클릭했을 때 링크되어 자세한 정보가 있는 페이지로 넘어 가는 기능 </a:t>
            </a:r>
            <a:r>
              <a:rPr lang="ko-KR" altLang="en-US" sz="2400" dirty="0" smtClean="0"/>
              <a:t>추가</a:t>
            </a:r>
            <a:endParaRPr lang="en-US" altLang="ko-KR" sz="24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2400" dirty="0" smtClean="0"/>
              <a:t> 프로필 </a:t>
            </a:r>
            <a:r>
              <a:rPr lang="ko-KR" altLang="en-US" sz="2400" dirty="0"/>
              <a:t>사진을 유저 이름 옆에 보여줄 수 있는 기능 추가</a:t>
            </a:r>
            <a:endParaRPr lang="en-US" altLang="ko-KR" sz="24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2400" dirty="0"/>
              <a:t> </a:t>
            </a:r>
            <a:r>
              <a:rPr lang="ko-KR" altLang="en-US" sz="2400" dirty="0"/>
              <a:t>헤더 검색기능 추가</a:t>
            </a:r>
            <a:endParaRPr lang="en-US" altLang="ko-KR" sz="24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2400" dirty="0"/>
              <a:t> </a:t>
            </a:r>
            <a:r>
              <a:rPr lang="ko-KR" altLang="en-US" sz="2400" dirty="0"/>
              <a:t>게시판 </a:t>
            </a:r>
            <a:r>
              <a:rPr lang="ko-KR" altLang="en-US" sz="2400" dirty="0" err="1"/>
              <a:t>댓글기능</a:t>
            </a:r>
            <a:r>
              <a:rPr lang="ko-KR" altLang="en-US" sz="2400" dirty="0"/>
              <a:t> 추가</a:t>
            </a:r>
            <a:endParaRPr lang="en-US" altLang="ko-KR" sz="24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2400" dirty="0"/>
              <a:t> </a:t>
            </a:r>
            <a:r>
              <a:rPr lang="ko-KR" altLang="en-US" sz="2400" dirty="0"/>
              <a:t>게시판 신고기능 추가</a:t>
            </a:r>
            <a:endParaRPr lang="en-US" altLang="ko-KR" sz="2400" dirty="0"/>
          </a:p>
          <a:p>
            <a:pPr marL="0" indent="0">
              <a:buNone/>
            </a:pP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1609551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57FCFD9A-31C2-7DA7-353F-FF27348116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35100"/>
            <a:ext cx="12192000" cy="1407692"/>
          </a:xfrm>
        </p:spPr>
        <p:txBody>
          <a:bodyPr/>
          <a:lstStyle/>
          <a:p>
            <a:pPr algn="ctr"/>
            <a:r>
              <a:rPr lang="ko-KR" altLang="en-US" dirty="0"/>
              <a:t>감사합니다</a:t>
            </a:r>
          </a:p>
        </p:txBody>
      </p:sp>
    </p:spTree>
    <p:extLst>
      <p:ext uri="{BB962C8B-B14F-4D97-AF65-F5344CB8AC3E}">
        <p14:creationId xmlns:p14="http://schemas.microsoft.com/office/powerpoint/2010/main" val="18842371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ko-KR"/>
              <a:t> TypeScript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47003" y="2251210"/>
            <a:ext cx="10697993" cy="3743359"/>
          </a:xfrm>
        </p:spPr>
        <p:txBody>
          <a:bodyPr/>
          <a:lstStyle/>
          <a:p>
            <a:pPr>
              <a:defRPr/>
            </a:pPr>
            <a:r>
              <a:rPr lang="ko-KR" altLang="en-US" sz="2400"/>
              <a:t>기존의 자바스크립트에서 정적 타입 문법을 추가한 언어</a:t>
            </a:r>
            <a:r>
              <a:rPr lang="en-US" altLang="ko-KR" sz="2400"/>
              <a:t>.</a:t>
            </a:r>
          </a:p>
          <a:p>
            <a:pPr>
              <a:defRPr/>
            </a:pPr>
            <a:endParaRPr lang="en-US" altLang="ko-KR" sz="2400"/>
          </a:p>
          <a:p>
            <a:pPr>
              <a:defRPr/>
            </a:pPr>
            <a:r>
              <a:rPr lang="en-US" altLang="ko-KR" sz="2400"/>
              <a:t>코드 작성 단계에서 </a:t>
            </a:r>
            <a:r>
              <a:rPr lang="ko-KR" altLang="en-US" sz="2400"/>
              <a:t>변수의 </a:t>
            </a:r>
            <a:r>
              <a:rPr lang="en-US" altLang="ko-KR" sz="2400"/>
              <a:t>타입을 체크</a:t>
            </a:r>
            <a:r>
              <a:rPr lang="ko-KR" altLang="en-US" sz="2400"/>
              <a:t>하여 </a:t>
            </a:r>
            <a:r>
              <a:rPr lang="en-US" altLang="ko-KR" sz="2400"/>
              <a:t>오류를 확인할 수 있고 타입을 </a:t>
            </a:r>
            <a:r>
              <a:rPr lang="ko-KR" altLang="en-US" sz="2400"/>
              <a:t>미리 </a:t>
            </a:r>
            <a:r>
              <a:rPr lang="en-US" altLang="ko-KR" sz="2400"/>
              <a:t>결정하기 때문에 </a:t>
            </a:r>
            <a:r>
              <a:rPr lang="ko-KR" altLang="en-US" sz="2400"/>
              <a:t>타입을 추론하지 않아 </a:t>
            </a:r>
            <a:r>
              <a:rPr lang="en-US" altLang="ko-KR" sz="2400"/>
              <a:t>실행 속도가 빠르</a:t>
            </a:r>
            <a:r>
              <a:rPr lang="ko-KR" altLang="en-US" sz="2400"/>
              <a:t>며 작업과 동시에 디버깅이 가능하다는</a:t>
            </a:r>
            <a:r>
              <a:rPr lang="en-US" altLang="ko-KR" sz="2400"/>
              <a:t> 장점이 </a:t>
            </a:r>
            <a:r>
              <a:rPr lang="ko-KR" altLang="en-US" sz="2400"/>
              <a:t>존재한다</a:t>
            </a:r>
            <a:r>
              <a:rPr lang="en-US" altLang="ko-KR" sz="2400"/>
              <a:t>.</a:t>
            </a:r>
          </a:p>
          <a:p>
            <a:pPr>
              <a:defRPr/>
            </a:pPr>
            <a:endParaRPr lang="en-US" altLang="ko-KR" sz="2400"/>
          </a:p>
          <a:p>
            <a:pPr>
              <a:defRPr/>
            </a:pPr>
            <a:r>
              <a:rPr lang="ko-KR" altLang="en-US" sz="2400"/>
              <a:t>단</a:t>
            </a:r>
            <a:r>
              <a:rPr lang="en-US" altLang="ko-KR" sz="2400"/>
              <a:t>,</a:t>
            </a:r>
            <a:r>
              <a:rPr lang="ko-KR" altLang="en-US" sz="2400"/>
              <a:t> 타입을 미리 결정해야 해서 코딩과정이 좀 더 번거롭고 코드량과 컴파일 시간이 증가한다</a:t>
            </a:r>
            <a:r>
              <a:rPr lang="en-US" altLang="ko-KR" sz="2400"/>
              <a:t>.</a:t>
            </a:r>
          </a:p>
          <a:p>
            <a:pPr>
              <a:defRPr/>
            </a:pPr>
            <a:endParaRPr lang="en-US" altLang="ko-KR"/>
          </a:p>
          <a:p>
            <a:pPr>
              <a:defRPr/>
            </a:pPr>
            <a:endParaRPr lang="en-US" altLang="ko-KR"/>
          </a:p>
          <a:p>
            <a:pPr>
              <a:defRPr/>
            </a:pPr>
            <a:endParaRPr lang="en-US" altLang="ko-KR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4108923" y="364787"/>
            <a:ext cx="1126787" cy="11267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ko-KR"/>
              <a:t>Node.js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ko-KR" sz="2400"/>
              <a:t>Node.js</a:t>
            </a:r>
            <a:r>
              <a:rPr lang="ko-KR" altLang="en-US" sz="2400"/>
              <a:t> 는 </a:t>
            </a:r>
            <a:r>
              <a:rPr lang="en-US" altLang="ko-KR" sz="2400"/>
              <a:t>JavaScript</a:t>
            </a:r>
            <a:r>
              <a:rPr lang="ko-KR" altLang="en-US" sz="2400"/>
              <a:t> 런타임으로 </a:t>
            </a:r>
            <a:r>
              <a:rPr lang="en-US" altLang="ko-KR" sz="2400"/>
              <a:t>JavaScript</a:t>
            </a:r>
            <a:r>
              <a:rPr lang="ko-KR" altLang="en-US" sz="2400"/>
              <a:t>가 사용될 수 있는 환경을 만들어 준다</a:t>
            </a:r>
            <a:r>
              <a:rPr lang="en-US" altLang="ko-KR" sz="2400"/>
              <a:t>.</a:t>
            </a:r>
          </a:p>
          <a:p>
            <a:pPr>
              <a:defRPr/>
            </a:pPr>
            <a:endParaRPr lang="en-US" altLang="ko-KR" sz="2400"/>
          </a:p>
          <a:p>
            <a:pPr>
              <a:defRPr/>
            </a:pPr>
            <a:r>
              <a:rPr lang="en-US" altLang="ko-KR" sz="2400"/>
              <a:t>JavaScript </a:t>
            </a:r>
            <a:r>
              <a:rPr lang="ko-KR" altLang="en-US" sz="2400"/>
              <a:t>는 스크립트 언어로 웹 브라우저와 같은 특정 프로그램 안에서만 동작하였지만 </a:t>
            </a:r>
            <a:r>
              <a:rPr lang="en-US" altLang="ko-KR" sz="2400"/>
              <a:t>Node.js</a:t>
            </a:r>
            <a:r>
              <a:rPr lang="ko-KR" altLang="en-US" sz="2400"/>
              <a:t> 덕분에 웹 브라우저에서 벗어나 다른 프로그램을 만드는데 사용될 수 있다</a:t>
            </a:r>
            <a:r>
              <a:rPr lang="en-US" altLang="ko-KR" sz="2400"/>
              <a:t>.</a:t>
            </a:r>
          </a:p>
          <a:p>
            <a:pPr>
              <a:defRPr/>
            </a:pPr>
            <a:endParaRPr lang="en-US" altLang="ko-KR" sz="2400"/>
          </a:p>
          <a:p>
            <a:pPr>
              <a:defRPr/>
            </a:pPr>
            <a:r>
              <a:rPr lang="en-US" altLang="ko-KR" sz="2400"/>
              <a:t>http </a:t>
            </a:r>
            <a:r>
              <a:rPr lang="ko-KR" altLang="en-US" sz="2400"/>
              <a:t>모듈을 이용해 서버를 만들어 주며 실행 시 먼저 처리가 끝난 부분부터 보여주기 시작한다</a:t>
            </a:r>
            <a:r>
              <a:rPr lang="en-US" altLang="ko-KR" sz="2400"/>
              <a:t>(</a:t>
            </a:r>
            <a:r>
              <a:rPr lang="ko-KR" altLang="en-US" sz="2400"/>
              <a:t>비동기</a:t>
            </a:r>
            <a:r>
              <a:rPr lang="en-US" altLang="ko-KR" sz="2400"/>
              <a:t>).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3358648" y="429639"/>
            <a:ext cx="2169904" cy="13272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ko-KR"/>
              <a:t> React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r>
              <a:rPr lang="ko-KR" altLang="en-US" sz="2400"/>
              <a:t>사용자 인터페이스를 만들기 위한 자바스크립트의 라이브러리</a:t>
            </a:r>
          </a:p>
          <a:p>
            <a:pPr>
              <a:defRPr/>
            </a:pPr>
            <a:endParaRPr lang="ko-KR" altLang="en-US" sz="2400"/>
          </a:p>
          <a:p>
            <a: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ko-KR" altLang="en-US" sz="2400"/>
              <a:t>사용자와 상호작용할 수 있는 동적</a:t>
            </a:r>
            <a:r>
              <a:rPr kumimoji="0" lang="en-US" altLang="ko-KR" sz="2400" b="0" i="0" u="none" strike="noStrike" kern="1200" cap="none" spc="0" normalizeH="0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(dynamic)</a:t>
            </a:r>
            <a:r>
              <a:rPr lang="ko-KR" altLang="en-US" sz="2400"/>
              <a:t> 화면의 UI를 쉽게 만들 수 있기 때문에 많이 이용된다</a:t>
            </a:r>
            <a:r>
              <a:rPr lang="en-US" altLang="ko-KR" sz="2400"/>
              <a:t>.</a:t>
            </a:r>
          </a:p>
          <a:p>
            <a:pPr>
              <a:defRPr/>
            </a:pPr>
            <a:endParaRPr lang="en-US" altLang="ko-KR" sz="2400"/>
          </a:p>
          <a:p>
            <a: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kumimoji="0" lang="en-US" altLang="ko-KR" sz="2400" b="0" i="0" u="none" strike="noStrike" kern="1200" cap="none" spc="0" normalizeH="0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리액트에서는 웹 사이트의 전체 페이지를 하나의 페이지에 담아 동적으로 화면을 바꿔가며 표현한다(SPA(Single Page Application)).</a:t>
            </a:r>
          </a:p>
          <a:p>
            <a: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/>
              <a:buChar char="•"/>
              <a:defRPr/>
            </a:pPr>
            <a:endParaRPr kumimoji="0" lang="en-US" altLang="ko-KR" sz="2400" b="0" i="0" u="none" strike="noStrike" kern="1200" cap="none" spc="0" normalizeH="0" baseline="0">
              <a:solidFill>
                <a:srgbClr val="000000"/>
              </a:solidFill>
              <a:latin typeface="맑은 고딕"/>
              <a:ea typeface="맑은 고딕"/>
              <a:cs typeface="맑은 고딕"/>
            </a:endParaRPr>
          </a:p>
          <a:p>
            <a:pPr>
              <a:defRPr/>
            </a:pPr>
            <a:r>
              <a:rPr lang="ko-KR" altLang="en-US" sz="2400"/>
              <a:t>컴포넌트</a:t>
            </a:r>
            <a:r>
              <a:rPr lang="en-US" altLang="ko-KR" sz="2400"/>
              <a:t>(Component)</a:t>
            </a:r>
            <a:r>
              <a:rPr lang="ko-KR" altLang="en-US" sz="2400"/>
              <a:t> 기반구조를 가지고 있으며</a:t>
            </a:r>
            <a:r>
              <a:rPr lang="en-US" altLang="ko-KR" sz="2400"/>
              <a:t> UI</a:t>
            </a:r>
            <a:r>
              <a:rPr lang="ko-KR" altLang="en-US" sz="2400"/>
              <a:t>를 여러 컴포넌트로 쪼개어 다양한 페이지를 제작할</a:t>
            </a:r>
            <a:r>
              <a:rPr lang="en-US" altLang="ko-KR" sz="2400"/>
              <a:t> </a:t>
            </a:r>
            <a:r>
              <a:rPr lang="ko-KR" altLang="en-US" sz="2400"/>
              <a:t>때 컴포넌트를 불러와 사용할 수 있으며 분리되어 있기에 코드의 재사용과 관리가 쉽다</a:t>
            </a:r>
            <a:r>
              <a:rPr lang="en-US" altLang="ko-KR" sz="2400"/>
              <a:t>.</a:t>
            </a:r>
          </a:p>
          <a:p>
            <a:pPr>
              <a:defRPr/>
            </a:pPr>
            <a:endParaRPr lang="en-US" altLang="ko-KR" sz="2400"/>
          </a:p>
          <a:p>
            <a:pPr>
              <a:defRPr/>
            </a:pPr>
            <a:endParaRPr lang="en-US" altLang="ko-KR" sz="2400"/>
          </a:p>
          <a:p>
            <a:pPr>
              <a:defRPr/>
            </a:pPr>
            <a:endParaRPr lang="en-US" altLang="ko-KR" sz="2400"/>
          </a:p>
          <a:p>
            <a:pPr>
              <a:defRPr/>
            </a:pPr>
            <a:endParaRPr lang="en-US" altLang="ko-KR" sz="2400"/>
          </a:p>
          <a:p>
            <a:pPr>
              <a:defRPr/>
            </a:pPr>
            <a:endParaRPr lang="en-US" altLang="ko-KR" sz="2400"/>
          </a:p>
          <a:p>
            <a:pPr>
              <a:defRPr/>
            </a:pPr>
            <a:endParaRPr lang="en-US" altLang="ko-KR" sz="240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2786407" y="253324"/>
            <a:ext cx="1518080" cy="131650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ko-KR"/>
              <a:t>React-Router-Dom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ko-KR" sz="2400"/>
              <a:t>React</a:t>
            </a:r>
            <a:r>
              <a:rPr lang="ko-KR" altLang="en-US" sz="2400"/>
              <a:t>에서 페이지를 이동할 때 사용되는 라이브러리</a:t>
            </a:r>
          </a:p>
          <a:p>
            <a:pPr>
              <a:defRPr/>
            </a:pPr>
            <a:endParaRPr lang="ko-KR" altLang="en-US" sz="2400"/>
          </a:p>
          <a:p>
            <a: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kumimoji="0" lang="ko-KR" altLang="en-US" sz="2400" b="0" i="0" u="none" strike="noStrike" kern="1200" cap="none" spc="0" normalizeH="0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페이지의 로딩 없이 페이지에 필요한 컴포넌트를 불러오며 이러한 컴포넌트들을 주소에 따라 배치할 수 있게 도와준다</a:t>
            </a:r>
            <a:r>
              <a:rPr kumimoji="0" lang="en-US" altLang="ko-KR" sz="2400" b="0" i="0" u="none" strike="noStrike" kern="1200" cap="none" spc="0" normalizeH="0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(Routing).</a:t>
            </a:r>
          </a:p>
          <a:p>
            <a: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/>
              <a:buChar char="•"/>
              <a:defRPr/>
            </a:pPr>
            <a:endParaRPr lang="ko-KR" altLang="en-US" sz="2400"/>
          </a:p>
          <a:p>
            <a:pPr>
              <a:defRPr/>
            </a:pPr>
            <a:r>
              <a:rPr lang="ko-KR" altLang="en-US" sz="2400"/>
              <a:t>리액트에서는 </a:t>
            </a:r>
            <a:r>
              <a:rPr lang="en-US" altLang="ko-KR" sz="2400"/>
              <a:t>SPA</a:t>
            </a:r>
            <a:r>
              <a:rPr lang="ko-KR" altLang="en-US" sz="2400"/>
              <a:t>방식을 사용해 동적인 화면을 보여주는데 이때의 화면 전환을 </a:t>
            </a:r>
            <a:r>
              <a:rPr lang="en-US" altLang="ko-KR" sz="2400"/>
              <a:t>Histody API</a:t>
            </a:r>
            <a:r>
              <a:rPr lang="ko-KR" altLang="en-US" sz="2400"/>
              <a:t>를 사용해 가능하게 하며 </a:t>
            </a:r>
            <a:r>
              <a:rPr lang="en-US" altLang="ko-KR" sz="2400"/>
              <a:t>React-Router-Dom</a:t>
            </a:r>
            <a:r>
              <a:rPr lang="ko-KR" altLang="en-US" sz="2400"/>
              <a:t> 은 </a:t>
            </a:r>
            <a:r>
              <a:rPr lang="en-US" altLang="ko-KR" sz="2400"/>
              <a:t>React</a:t>
            </a:r>
            <a:r>
              <a:rPr lang="ko-KR" altLang="en-US" sz="2400"/>
              <a:t> 에서 </a:t>
            </a:r>
            <a:r>
              <a:rPr lang="en-US" altLang="ko-KR" sz="2400"/>
              <a:t>History API</a:t>
            </a:r>
            <a:r>
              <a:rPr lang="ko-KR" altLang="en-US" sz="2400"/>
              <a:t>를 이용해 브라우징이 가능하게 해준다</a:t>
            </a:r>
            <a:r>
              <a:rPr lang="en-US" altLang="ko-KR" sz="2400"/>
              <a:t>.</a:t>
            </a:r>
          </a:p>
          <a:p>
            <a:pPr>
              <a:defRPr/>
            </a:pPr>
            <a:endParaRPr lang="en-US" altLang="ko-KR" sz="2400"/>
          </a:p>
          <a:p>
            <a:pPr>
              <a:defRPr/>
            </a:pPr>
            <a:endParaRPr lang="en-US" altLang="ko-KR" sz="24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ko-KR"/>
              <a:t> Webpack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ko-KR" altLang="en-US" sz="2400"/>
              <a:t>JavaScript 애플리케이션을 위한 정적 모듈 번들러</a:t>
            </a:r>
            <a:r>
              <a:rPr lang="en-US" altLang="ko-KR" sz="2400"/>
              <a:t>.</a:t>
            </a:r>
          </a:p>
          <a:p>
            <a:pPr>
              <a:defRPr/>
            </a:pPr>
            <a:endParaRPr lang="en-US" altLang="ko-KR" sz="2400"/>
          </a:p>
          <a:p>
            <a: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kumimoji="0" lang="ko-KR" altLang="en-US" sz="2400" b="0" i="0" u="none" strike="noStrike" kern="1200" cap="none" spc="0" normalizeH="0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자바스크립트 모듈 뿐만이 아닌 HTML, CSS, JS, Images, Font 등 모든 파일 하나하나 모듈이라 지칭하며 웹 애플리케이션을 구성하는 모든 자원을 모듈로써 사용해 하나의 결과물로 만든다</a:t>
            </a:r>
            <a:r>
              <a:rPr kumimoji="0" lang="en-US" altLang="ko-KR" sz="2400" b="0" i="0" u="none" strike="noStrike" kern="1200" cap="none" spc="0" normalizeH="0" baseline="0">
                <a:solidFill>
                  <a:srgbClr val="000000"/>
                </a:solidFill>
                <a:latin typeface="맑은 고딕"/>
                <a:ea typeface="맑은 고딕"/>
                <a:cs typeface="맑은 고딕"/>
              </a:rPr>
              <a:t>.</a:t>
            </a:r>
          </a:p>
          <a:p>
            <a: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Arial"/>
              <a:buChar char="•"/>
              <a:defRPr/>
            </a:pPr>
            <a:endParaRPr kumimoji="0" lang="en-US" altLang="ko-KR" sz="2400" b="0" i="0" u="none" strike="noStrike" kern="1200" cap="none" spc="0" normalizeH="0" baseline="0">
              <a:solidFill>
                <a:srgbClr val="000000"/>
              </a:solidFill>
              <a:latin typeface="맑은 고딕"/>
              <a:ea typeface="맑은 고딕"/>
              <a:cs typeface="맑은 고딕"/>
            </a:endParaRPr>
          </a:p>
          <a:p>
            <a:pPr>
              <a:defRPr/>
            </a:pPr>
            <a:r>
              <a:rPr lang="ko-KR" altLang="en-US" sz="2400"/>
              <a:t>개발자들이 브라우저의 버전과 관계없이 쓸 수 있는 모듈 시스템으로 파일 단위의 자바스크립트 모듈의 관리가 가능하며 빠른 로딩속도와 높은 성능을 가지고 있다</a:t>
            </a:r>
            <a:r>
              <a:rPr lang="en-US" altLang="ko-KR" sz="2400"/>
              <a:t>.</a:t>
            </a:r>
          </a:p>
          <a:p>
            <a:pPr marL="0" indent="0">
              <a:buNone/>
              <a:defRPr/>
            </a:pPr>
            <a:endParaRPr lang="ko-KR" altLang="en-US" sz="2400"/>
          </a:p>
          <a:p>
            <a:pPr>
              <a:defRPr/>
            </a:pPr>
            <a:r>
              <a:rPr lang="ko-KR" altLang="en-US" sz="2400"/>
              <a:t> </a:t>
            </a:r>
            <a:r>
              <a:rPr lang="en-US" altLang="ko-KR" sz="2400"/>
              <a:t>Webpack Dev Server</a:t>
            </a:r>
            <a:r>
              <a:rPr lang="ko-KR" altLang="en-US" sz="2400"/>
              <a:t> 라는 </a:t>
            </a:r>
            <a:r>
              <a:rPr lang="en-US" altLang="ko-KR" sz="2400"/>
              <a:t>Webpack</a:t>
            </a:r>
            <a:r>
              <a:rPr lang="ko-KR" altLang="en-US" sz="2400"/>
              <a:t>의 대상 파일 코드가 변경되었을</a:t>
            </a:r>
            <a:r>
              <a:rPr lang="en-US" altLang="ko-KR" sz="2400"/>
              <a:t> </a:t>
            </a:r>
            <a:r>
              <a:rPr lang="ko-KR" altLang="en-US" sz="2400"/>
              <a:t>때 매번 명령어를 실행하지 않아도 저장 시 브라우저를 새로고침 시켜준다</a:t>
            </a:r>
            <a:r>
              <a:rPr lang="en-US" altLang="ko-KR" sz="2400"/>
              <a:t>.</a:t>
            </a:r>
            <a:r>
              <a:rPr lang="ko-KR" altLang="en-US" sz="2400"/>
              <a:t> </a:t>
            </a:r>
          </a:p>
          <a:p>
            <a:pPr>
              <a:defRPr/>
            </a:pPr>
            <a:endParaRPr lang="ko-KR" altLang="en-US" sz="24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ko-KR"/>
              <a:t> Express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ko-KR" altLang="en-US" sz="2400"/>
              <a:t>서버를 개발하고자 하는 개발자들을 위하여 서버를 쉽게 구성할 수 있게 만든 </a:t>
            </a:r>
            <a:r>
              <a:rPr lang="en-US" altLang="ko-KR" sz="2400"/>
              <a:t>Node.js</a:t>
            </a:r>
            <a:r>
              <a:rPr lang="ko-KR" altLang="en-US" sz="2400"/>
              <a:t>의 웹 어플리케이션 프레임워크</a:t>
            </a:r>
            <a:r>
              <a:rPr lang="en-US" altLang="ko-KR" sz="2400"/>
              <a:t>.</a:t>
            </a:r>
          </a:p>
          <a:p>
            <a:pPr>
              <a:defRPr/>
            </a:pPr>
            <a:endParaRPr lang="en-US" altLang="ko-KR" sz="2400"/>
          </a:p>
          <a:p>
            <a:pPr>
              <a:defRPr/>
            </a:pPr>
            <a:r>
              <a:rPr lang="en-US" altLang="ko-KR" sz="2400"/>
              <a:t>Express</a:t>
            </a:r>
            <a:r>
              <a:rPr lang="ko-KR" altLang="en-US" sz="2400"/>
              <a:t> 는 특유의 개발 규칙을 강제하여 개발자에게 코드 및 구조의 통일성을 향상시켜 가독성을 늘리며 다양한 라이브러리와 미들웨어 등이 내장돼 있어 편리</a:t>
            </a:r>
            <a:r>
              <a:rPr lang="en-US" altLang="ko-KR" sz="2400"/>
              <a:t>.</a:t>
            </a:r>
          </a:p>
          <a:p>
            <a:pPr>
              <a:defRPr/>
            </a:pPr>
            <a:endParaRPr lang="ko-KR" altLang="en-US" sz="2400"/>
          </a:p>
          <a:p>
            <a:pPr>
              <a:defRPr/>
            </a:pPr>
            <a:r>
              <a:rPr lang="en-US" altLang="ko-KR" sz="2400"/>
              <a:t>nodemon</a:t>
            </a:r>
            <a:r>
              <a:rPr lang="ko-KR" altLang="en-US" sz="2400"/>
              <a:t>을 사용하여</a:t>
            </a:r>
            <a:r>
              <a:rPr lang="en-US" altLang="ko-KR" sz="2400"/>
              <a:t> </a:t>
            </a:r>
            <a:r>
              <a:rPr lang="ko-KR" altLang="en-US" sz="2400"/>
              <a:t>노드 서버를 실행하고 코드를 수정했을 때 재시작 하지 않아도 된다</a:t>
            </a:r>
            <a:r>
              <a:rPr lang="en-US" altLang="ko-KR" sz="2400"/>
              <a:t>.</a:t>
            </a:r>
          </a:p>
          <a:p>
            <a:pPr>
              <a:defRPr/>
            </a:pPr>
            <a:endParaRPr lang="ko-KR" altLang="en-US" sz="2400"/>
          </a:p>
          <a:p>
            <a:pPr>
              <a:defRPr/>
            </a:pPr>
            <a:endParaRPr lang="ko-KR" altLang="en-US"/>
          </a:p>
          <a:p>
            <a:pPr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3444968" y="472603"/>
            <a:ext cx="2849879" cy="1028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Yu Gothic Light"/>
        <a:font script="Hang" typeface="맑은 고딕"/>
        <a:font script="Hans" typeface="等线 Light"/>
        <a:font script="Hant" typeface="PMingLiU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Yu Gothic"/>
        <a:font script="Hang" typeface="맑은 고딕"/>
        <a:font script="Hans" typeface="等线"/>
        <a:font script="Hant" typeface="PMingLiU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838</Words>
  <Application>Microsoft Office PowerPoint</Application>
  <PresentationFormat>사용자 지정</PresentationFormat>
  <Paragraphs>154</Paragraphs>
  <Slides>36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36</vt:i4>
      </vt:variant>
    </vt:vector>
  </HeadingPairs>
  <TitlesOfParts>
    <vt:vector size="37" baseType="lpstr">
      <vt:lpstr>Office 테마</vt:lpstr>
      <vt:lpstr>Travel report</vt:lpstr>
      <vt:lpstr>목차</vt:lpstr>
      <vt:lpstr>PowerPoint 프레젠테이션</vt:lpstr>
      <vt:lpstr> TypeScript</vt:lpstr>
      <vt:lpstr>Node.js</vt:lpstr>
      <vt:lpstr> React</vt:lpstr>
      <vt:lpstr>React-Router-Dom</vt:lpstr>
      <vt:lpstr> Webpack</vt:lpstr>
      <vt:lpstr> Express</vt:lpstr>
      <vt:lpstr>Mongodb</vt:lpstr>
      <vt:lpstr>PowerPoint 프레젠테이션</vt:lpstr>
      <vt:lpstr>PowerPoint 프레젠테이션</vt:lpstr>
      <vt:lpstr>회원가입 화면</vt:lpstr>
      <vt:lpstr>PowerPoint 프레젠테이션</vt:lpstr>
      <vt:lpstr>로그인 화면</vt:lpstr>
      <vt:lpstr>PowerPoint 프레젠테이션</vt:lpstr>
      <vt:lpstr>PowerPoint 프레젠테이션</vt:lpstr>
      <vt:lpstr>PowerPoint 프레젠테이션</vt:lpstr>
      <vt:lpstr>프로필 화면</vt:lpstr>
      <vt:lpstr>&lt;body&gt; 메인 화면</vt:lpstr>
      <vt:lpstr>&lt;body&gt; 테마, 지역 선택 후 정보 표시</vt:lpstr>
      <vt:lpstr>이미지 슬라이드</vt:lpstr>
      <vt:lpstr>&lt;admin&gt; 관리자 페이지</vt:lpstr>
      <vt:lpstr>&lt;admin&gt; 추가 페이지</vt:lpstr>
      <vt:lpstr>&lt;admin&gt; 수정 페이지</vt:lpstr>
      <vt:lpstr>&lt;admin&gt; 삭제 페이지</vt:lpstr>
      <vt:lpstr>게시판과 게시글의 구조 / 기능</vt:lpstr>
      <vt:lpstr>&lt;Board&gt; 자유 게시판</vt:lpstr>
      <vt:lpstr>&lt;Posting&gt; 게시글 작성 : Create</vt:lpstr>
      <vt:lpstr>&lt;Posting&gt; 게시글 작성 조건</vt:lpstr>
      <vt:lpstr>&lt;Intopost&gt; 게시글 : Read</vt:lpstr>
      <vt:lpstr>&lt;Editpost&gt; 게시글 수정 : Update</vt:lpstr>
      <vt:lpstr>Delete 게시글 삭제 : Delete</vt:lpstr>
      <vt:lpstr>&lt;Board&gt; 자유 게시판</vt:lpstr>
      <vt:lpstr>To Do</vt:lpstr>
      <vt:lpstr>감사합니다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Travel report</dc:title>
  <dc:creator>백 승민</dc:creator>
  <cp:lastModifiedBy>lsb51</cp:lastModifiedBy>
  <cp:revision>68</cp:revision>
  <dcterms:created xsi:type="dcterms:W3CDTF">2022-07-28T06:14:20Z</dcterms:created>
  <dcterms:modified xsi:type="dcterms:W3CDTF">2022-07-29T01:18:31Z</dcterms:modified>
  <cp:version/>
</cp:coreProperties>
</file>