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sldIdLst>
    <p:sldId id="256" r:id="rId2"/>
    <p:sldId id="296" r:id="rId3"/>
    <p:sldId id="258" r:id="rId4"/>
    <p:sldId id="295" r:id="rId5"/>
    <p:sldId id="259" r:id="rId6"/>
    <p:sldId id="260" r:id="rId7"/>
    <p:sldId id="297" r:id="rId8"/>
    <p:sldId id="261" r:id="rId9"/>
    <p:sldId id="262" r:id="rId10"/>
    <p:sldId id="263" r:id="rId11"/>
    <p:sldId id="299" r:id="rId12"/>
    <p:sldId id="298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57" r:id="rId44"/>
    <p:sldId id="301" r:id="rId45"/>
    <p:sldId id="302" r:id="rId46"/>
    <p:sldId id="303" r:id="rId47"/>
    <p:sldId id="310" r:id="rId48"/>
    <p:sldId id="308" r:id="rId49"/>
    <p:sldId id="311" r:id="rId50"/>
    <p:sldId id="306" r:id="rId51"/>
    <p:sldId id="304" r:id="rId52"/>
    <p:sldId id="307" r:id="rId53"/>
    <p:sldId id="305" r:id="rId54"/>
    <p:sldId id="309" r:id="rId55"/>
    <p:sldId id="312" r:id="rId56"/>
    <p:sldId id="294" r:id="rId57"/>
  </p:sldIdLst>
  <p:sldSz cx="12192000" cy="6858000"/>
  <p:notesSz cx="6858000" cy="9144000"/>
  <p:embeddedFontLst>
    <p:embeddedFont>
      <p:font typeface="a스마일B" panose="02020600000000000000" pitchFamily="18" charset="-127"/>
      <p:regular r:id="rId58"/>
    </p:embeddedFont>
    <p:embeddedFont>
      <p:font typeface="맑은 고딕" panose="020B0503020000020004" pitchFamily="50" charset="-127"/>
      <p:regular r:id="rId59"/>
      <p:bold r:id="rId60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D2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91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474" y="10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4B5A23-C81F-4AF5-A748-1D1EE9350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6F8B85E-9692-4475-9B5C-3E3DB5D888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C005B73-604A-4AB5-8137-DDC71FB76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A27B5-0F0F-431C-AE3D-74B1B6F1C8C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2021-02-02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57B5ED-EDEA-4726-A63A-ABCD88DDA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E561B83-F1A6-46DA-BD34-3B375CB34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8A70-FB77-4F9B-8311-4FBED7F04F1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256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9E36BD6-A4CF-4B25-AB1E-51253291E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749623F-E56B-4F2D-8C1B-7FE5A67088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38878DC-1F89-454E-8C22-21927454B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A27B5-0F0F-431C-AE3D-74B1B6F1C8C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2021-02-02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9C32D40-FC59-4599-8DB0-4EDB55159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4BECE70-0B94-4918-8A6B-CE318F78D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8A70-FB77-4F9B-8311-4FBED7F04F1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623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CC509A6-106F-4F30-B678-2B05478C05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728D6E4-1D89-4B38-BBBD-0F05169812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995D7F-87F4-4EAE-B067-A371E5D3C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A27B5-0F0F-431C-AE3D-74B1B6F1C8C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2021-02-02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56F322D-4B78-410F-883C-30640F0A1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8A676F9-DE6E-4CF9-8A5F-C636669B6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8A70-FB77-4F9B-8311-4FBED7F04F1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107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AFF599-F9A5-411F-BFB9-C4FB2A3A3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93CECED-CCAF-4DDD-B539-F3AF15540E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C0C8BE3-B2E2-4859-8481-2ADA01A44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A27B5-0F0F-431C-AE3D-74B1B6F1C8C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2021-02-02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88CDC39-E89C-42A8-9B52-C7D6DAC2A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1B28C08-4C0A-48B8-A2D2-41A018AB9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8A70-FB77-4F9B-8311-4FBED7F04F1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360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24B900-D8B5-4B2F-9A9B-DAFD43923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6D0AAEF-5449-4C97-B530-902BE63F1B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98CE2F0-2D83-432D-AAAB-53B7BDADB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A27B5-0F0F-431C-AE3D-74B1B6F1C8C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2021-02-02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14A1FD5-451B-4844-91B8-CAAD13002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C4FCB56-5F29-4966-828B-6F12C897F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8A70-FB77-4F9B-8311-4FBED7F04F1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119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7A8BCA9-CCD6-4662-A75A-296836740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DB64179-D214-4078-BA5F-DFCB5B7AB5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1779CDF-61C0-406A-811C-6499DEFD46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E2950D3-3FB5-4335-966B-7606E3544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A27B5-0F0F-431C-AE3D-74B1B6F1C8C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2021-02-02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EA6937B-7D55-49EA-B7A1-89529F5A3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B794612-C908-4F25-B9A3-09427AE34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8A70-FB77-4F9B-8311-4FBED7F04F1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64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3C1362-BBA7-4D01-B788-14FDB950E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5AC57B0-4E1F-4D85-8918-3867A4BE7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57D204-8AC0-4D04-AEF3-91D2112061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95EB064-60AB-4FE5-AF06-C9FE48BB48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9DB6808-33C3-4B13-8365-0D85B8DDBE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C2640C7-3844-4222-AC6F-AB4902A4D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A27B5-0F0F-431C-AE3D-74B1B6F1C8C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2021-02-02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1889AA5-8486-41FD-8413-A10122960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2CBBB2D-B216-4BCD-8B81-731C681CF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8A70-FB77-4F9B-8311-4FBED7F04F1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281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649871-FAAA-407D-9245-5C61A8E32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A38A7DA-9D13-4BB7-ADE4-F35E84E3A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A27B5-0F0F-431C-AE3D-74B1B6F1C8C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2021-02-02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3FEE6E1-89D7-49AE-A816-C7B25C1D5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16B1AE1-FDC9-44CA-9C12-53013C082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8A70-FB77-4F9B-8311-4FBED7F04F1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270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75ACA46-7E3A-4F54-B5C7-2D501C805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A27B5-0F0F-431C-AE3D-74B1B6F1C8C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2021-02-02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A6C4713-7972-4FE4-B6C4-CD4F252FD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D64F96C-A2F1-409B-B68C-BE3C8992C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8A70-FB77-4F9B-8311-4FBED7F04F1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38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13D69A-09A1-4C99-B3A6-6FFAF00F0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A0AD2F4-8A1D-4D48-B8E0-B0A9F378B4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F2D0DD9-6BA7-496D-AB88-10339921C6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E604958-49B0-4000-9AE8-1A82649DB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A27B5-0F0F-431C-AE3D-74B1B6F1C8C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2021-02-02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A224506-57FE-4AE4-915B-1BCF662CF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06D5D81-A0DA-465B-9DDB-DA44E7CFA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8A70-FB77-4F9B-8311-4FBED7F04F1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116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D983AA-0F4A-45E5-9631-DE95D3748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E327D0E-1174-49F8-B6E6-ED9C4C24CC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09C250D-0505-42BE-A5E8-7419DF44EF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BEAFD8E-9839-4C72-8762-8562A9161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A27B5-0F0F-431C-AE3D-74B1B6F1C8C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2021-02-02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BFA4037-6B16-4DCF-B42A-04CA15059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41A69A5-76C9-4317-9EA8-5195D125D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8A70-FB77-4F9B-8311-4FBED7F04F1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764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E67ADECC-9799-4216-9862-AA5ADA4C8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47C8BE3-DBC3-496D-978E-EEAF27BD15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EA01D7B-4D81-4C57-A818-0D2B635AD1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A27B5-0F0F-431C-AE3D-74B1B6F1C8C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2021-02-02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5504206-C714-4A83-8AB2-390F6A4DB1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C61C595-D0A5-4894-99F9-5A8A1E0099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78A70-FB77-4F9B-8311-4FBED7F04F1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681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7" Type="http://schemas.openxmlformats.org/officeDocument/2006/relationships/image" Target="../media/image92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jpg"/><Relationship Id="rId5" Type="http://schemas.openxmlformats.org/officeDocument/2006/relationships/image" Target="../media/image90.jpg"/><Relationship Id="rId4" Type="http://schemas.openxmlformats.org/officeDocument/2006/relationships/image" Target="../media/image89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직사각형 84"/>
          <p:cNvSpPr/>
          <p:nvPr/>
        </p:nvSpPr>
        <p:spPr>
          <a:xfrm>
            <a:off x="0" y="2799570"/>
            <a:ext cx="12192000" cy="112703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495550" y="2746055"/>
            <a:ext cx="72009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6000" b="1" dirty="0">
                <a:solidFill>
                  <a:srgbClr val="FFC000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KU#</a:t>
            </a:r>
          </a:p>
          <a:p>
            <a:pPr algn="ctr">
              <a:defRPr/>
            </a:pPr>
            <a:r>
              <a:rPr lang="ko-KR" altLang="en-US" sz="1000" dirty="0">
                <a:solidFill>
                  <a:prstClr val="white">
                    <a:lumMod val="75000"/>
                  </a:prst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추천 알고리즘을 제시하여 사용자의 편리성에 맞춘 쇼핑몰 제작</a:t>
            </a:r>
          </a:p>
        </p:txBody>
      </p:sp>
      <p:sp>
        <p:nvSpPr>
          <p:cNvPr id="26" name="타원 25"/>
          <p:cNvSpPr/>
          <p:nvPr/>
        </p:nvSpPr>
        <p:spPr>
          <a:xfrm>
            <a:off x="3499119" y="1302765"/>
            <a:ext cx="1039264" cy="10392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800" b="1">
              <a:solidFill>
                <a:prstClr val="white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753080" y="1567328"/>
            <a:ext cx="558839" cy="558839"/>
          </a:xfrm>
          <a:prstGeom prst="rect">
            <a:avLst/>
          </a:prstGeom>
        </p:spPr>
      </p:pic>
      <p:sp>
        <p:nvSpPr>
          <p:cNvPr id="38" name="모서리가 둥근 직사각형 37"/>
          <p:cNvSpPr/>
          <p:nvPr/>
        </p:nvSpPr>
        <p:spPr>
          <a:xfrm>
            <a:off x="4666118" y="1390596"/>
            <a:ext cx="1076803" cy="353463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발표자</a:t>
            </a:r>
            <a:endParaRPr lang="en-US" altLang="ko-KR" sz="1200" b="1" dirty="0">
              <a:solidFill>
                <a:prstClr val="white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39" name="모서리가 둥근 직사각형 38"/>
          <p:cNvSpPr/>
          <p:nvPr/>
        </p:nvSpPr>
        <p:spPr>
          <a:xfrm>
            <a:off x="4666118" y="1847875"/>
            <a:ext cx="1076803" cy="35346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김수빈</a:t>
            </a:r>
          </a:p>
        </p:txBody>
      </p:sp>
      <p:sp>
        <p:nvSpPr>
          <p:cNvPr id="40" name="타원 39"/>
          <p:cNvSpPr/>
          <p:nvPr/>
        </p:nvSpPr>
        <p:spPr>
          <a:xfrm>
            <a:off x="6280419" y="1302765"/>
            <a:ext cx="1039264" cy="10392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800" b="1">
              <a:solidFill>
                <a:prstClr val="white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42" name="모서리가 둥근 직사각형 41"/>
          <p:cNvSpPr/>
          <p:nvPr/>
        </p:nvSpPr>
        <p:spPr>
          <a:xfrm>
            <a:off x="7447418" y="1390596"/>
            <a:ext cx="1076803" cy="353463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발표자</a:t>
            </a:r>
          </a:p>
        </p:txBody>
      </p:sp>
      <p:sp>
        <p:nvSpPr>
          <p:cNvPr id="43" name="모서리가 둥근 직사각형 42"/>
          <p:cNvSpPr/>
          <p:nvPr/>
        </p:nvSpPr>
        <p:spPr>
          <a:xfrm>
            <a:off x="7447418" y="1847875"/>
            <a:ext cx="1076803" cy="35346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>
                <a:solidFill>
                  <a:prstClr val="black">
                    <a:lumMod val="65000"/>
                    <a:lumOff val="35000"/>
                  </a:prst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박상호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496280" y="1567327"/>
            <a:ext cx="607541" cy="607541"/>
          </a:xfrm>
          <a:prstGeom prst="rect">
            <a:avLst/>
          </a:prstGeom>
        </p:spPr>
      </p:pic>
      <p:sp>
        <p:nvSpPr>
          <p:cNvPr id="44" name="타원 43"/>
          <p:cNvSpPr/>
          <p:nvPr/>
        </p:nvSpPr>
        <p:spPr>
          <a:xfrm>
            <a:off x="4146486" y="4369203"/>
            <a:ext cx="1039264" cy="10392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800" b="1">
              <a:solidFill>
                <a:prstClr val="white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313485" y="4457034"/>
            <a:ext cx="1076803" cy="353463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PPT</a:t>
            </a:r>
            <a:r>
              <a:rPr lang="ko-KR" altLang="en-US" sz="1200" b="1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 제작</a:t>
            </a:r>
          </a:p>
        </p:txBody>
      </p:sp>
      <p:sp>
        <p:nvSpPr>
          <p:cNvPr id="47" name="모서리가 둥근 직사각형 46"/>
          <p:cNvSpPr/>
          <p:nvPr/>
        </p:nvSpPr>
        <p:spPr>
          <a:xfrm>
            <a:off x="5313485" y="4914313"/>
            <a:ext cx="1076803" cy="35346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>
                <a:solidFill>
                  <a:prstClr val="black">
                    <a:lumMod val="65000"/>
                    <a:lumOff val="35000"/>
                  </a:prst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윤지원</a:t>
            </a:r>
          </a:p>
        </p:txBody>
      </p:sp>
      <p:sp>
        <p:nvSpPr>
          <p:cNvPr id="48" name="타원 47"/>
          <p:cNvSpPr/>
          <p:nvPr/>
        </p:nvSpPr>
        <p:spPr>
          <a:xfrm>
            <a:off x="6927786" y="4369203"/>
            <a:ext cx="1039264" cy="10392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800" b="1">
              <a:solidFill>
                <a:prstClr val="white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49" name="모서리가 둥근 직사각형 48"/>
          <p:cNvSpPr/>
          <p:nvPr/>
        </p:nvSpPr>
        <p:spPr>
          <a:xfrm>
            <a:off x="8094785" y="4457034"/>
            <a:ext cx="1076803" cy="353463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PPT </a:t>
            </a:r>
            <a:r>
              <a:rPr lang="ko-KR" altLang="en-US" sz="1200" b="1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제작</a:t>
            </a:r>
          </a:p>
        </p:txBody>
      </p:sp>
      <p:sp>
        <p:nvSpPr>
          <p:cNvPr id="50" name="모서리가 둥근 직사각형 49"/>
          <p:cNvSpPr/>
          <p:nvPr/>
        </p:nvSpPr>
        <p:spPr>
          <a:xfrm>
            <a:off x="8094785" y="4914313"/>
            <a:ext cx="1076803" cy="35346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>
                <a:solidFill>
                  <a:prstClr val="black">
                    <a:lumMod val="65000"/>
                    <a:lumOff val="35000"/>
                  </a:prst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이재연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4381569" y="4609414"/>
            <a:ext cx="590418" cy="59041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143647" y="4609414"/>
            <a:ext cx="590418" cy="590418"/>
          </a:xfrm>
          <a:prstGeom prst="rect">
            <a:avLst/>
          </a:prstGeom>
        </p:spPr>
      </p:pic>
      <p:cxnSp>
        <p:nvCxnSpPr>
          <p:cNvPr id="10" name="구부러진 연결선 9"/>
          <p:cNvCxnSpPr>
            <a:stCxn id="26" idx="2"/>
          </p:cNvCxnSpPr>
          <p:nvPr/>
        </p:nvCxnSpPr>
        <p:spPr>
          <a:xfrm rot="10800000" flipH="1" flipV="1">
            <a:off x="3499118" y="1822397"/>
            <a:ext cx="232113" cy="948328"/>
          </a:xfrm>
          <a:prstGeom prst="curvedConnector4">
            <a:avLst>
              <a:gd name="adj1" fmla="val -98487"/>
              <a:gd name="adj2" fmla="val 77397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구부러진 연결선 51"/>
          <p:cNvCxnSpPr>
            <a:cxnSpLocks/>
            <a:stCxn id="44" idx="1"/>
          </p:cNvCxnSpPr>
          <p:nvPr/>
        </p:nvCxnSpPr>
        <p:spPr>
          <a:xfrm rot="16200000" flipV="1">
            <a:off x="2910815" y="3133531"/>
            <a:ext cx="1198956" cy="1576781"/>
          </a:xfrm>
          <a:prstGeom prst="curvedConnector4">
            <a:avLst>
              <a:gd name="adj1" fmla="val 19266"/>
              <a:gd name="adj2" fmla="val 114498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구부러진 연결선 62"/>
          <p:cNvCxnSpPr>
            <a:stCxn id="40" idx="4"/>
          </p:cNvCxnSpPr>
          <p:nvPr/>
        </p:nvCxnSpPr>
        <p:spPr>
          <a:xfrm rot="5400000">
            <a:off x="6514441" y="2506487"/>
            <a:ext cx="450068" cy="121153"/>
          </a:xfrm>
          <a:prstGeom prst="curvedConnector3">
            <a:avLst>
              <a:gd name="adj1" fmla="val 49999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구부러진 연결선 73"/>
          <p:cNvCxnSpPr>
            <a:stCxn id="48" idx="7"/>
          </p:cNvCxnSpPr>
          <p:nvPr/>
        </p:nvCxnSpPr>
        <p:spPr>
          <a:xfrm rot="5400000" flipH="1" flipV="1">
            <a:off x="7806209" y="3951020"/>
            <a:ext cx="579025" cy="561736"/>
          </a:xfrm>
          <a:prstGeom prst="curvedConnector3">
            <a:avLst>
              <a:gd name="adj1" fmla="val 50000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75383" y="1074101"/>
            <a:ext cx="8627940" cy="4709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293470" y="1074101"/>
            <a:ext cx="2526396" cy="47658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BAEB7E64-2263-43BF-B6E1-670CBC706115}"/>
              </a:ext>
            </a:extLst>
          </p:cNvPr>
          <p:cNvSpPr/>
          <p:nvPr/>
        </p:nvSpPr>
        <p:spPr>
          <a:xfrm>
            <a:off x="269852" y="442835"/>
            <a:ext cx="36407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관리자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B583D95F-626F-4EB3-8DBF-525B7CB2975E}"/>
              </a:ext>
            </a:extLst>
          </p:cNvPr>
          <p:cNvSpPr/>
          <p:nvPr/>
        </p:nvSpPr>
        <p:spPr>
          <a:xfrm>
            <a:off x="9451731" y="273558"/>
            <a:ext cx="23560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상품등록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3A5257-8E96-447E-B34C-04E24402D014}"/>
              </a:ext>
            </a:extLst>
          </p:cNvPr>
          <p:cNvSpPr txBox="1"/>
          <p:nvPr/>
        </p:nvSpPr>
        <p:spPr>
          <a:xfrm>
            <a:off x="4356402" y="600468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C1DD67-D2D1-4AC4-BA45-ECD4C6002B67}"/>
              </a:ext>
            </a:extLst>
          </p:cNvPr>
          <p:cNvSpPr txBox="1"/>
          <p:nvPr/>
        </p:nvSpPr>
        <p:spPr>
          <a:xfrm>
            <a:off x="9878366" y="600468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2852" y="1587222"/>
            <a:ext cx="10066296" cy="4211093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BAEB7E64-2263-43BF-B6E1-670CBC706115}"/>
              </a:ext>
            </a:extLst>
          </p:cNvPr>
          <p:cNvSpPr/>
          <p:nvPr/>
        </p:nvSpPr>
        <p:spPr>
          <a:xfrm>
            <a:off x="269852" y="442835"/>
            <a:ext cx="36407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관리자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B583D95F-626F-4EB3-8DBF-525B7CB2975E}"/>
              </a:ext>
            </a:extLst>
          </p:cNvPr>
          <p:cNvSpPr/>
          <p:nvPr/>
        </p:nvSpPr>
        <p:spPr>
          <a:xfrm>
            <a:off x="8563708" y="273558"/>
            <a:ext cx="32441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Products DB</a:t>
            </a:r>
          </a:p>
        </p:txBody>
      </p:sp>
    </p:spTree>
    <p:extLst>
      <p:ext uri="{BB962C8B-B14F-4D97-AF65-F5344CB8AC3E}">
        <p14:creationId xmlns:p14="http://schemas.microsoft.com/office/powerpoint/2010/main" val="57097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0">
            <a:extLst>
              <a:ext uri="{FF2B5EF4-FFF2-40B4-BE49-F238E27FC236}">
                <a16:creationId xmlns:a16="http://schemas.microsoft.com/office/drawing/2014/main" id="{94CD514C-EE83-49C1-8A5C-0CC4E30D0E88}"/>
              </a:ext>
            </a:extLst>
          </p:cNvPr>
          <p:cNvGrpSpPr/>
          <p:nvPr/>
        </p:nvGrpSpPr>
        <p:grpSpPr>
          <a:xfrm>
            <a:off x="3295205" y="2182934"/>
            <a:ext cx="5449189" cy="1558681"/>
            <a:chOff x="1791300" y="2995204"/>
            <a:chExt cx="1829687" cy="44425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" name="이등변 삼각형 34">
              <a:extLst>
                <a:ext uri="{FF2B5EF4-FFF2-40B4-BE49-F238E27FC236}">
                  <a16:creationId xmlns:a16="http://schemas.microsoft.com/office/drawing/2014/main" id="{D4AADCE5-82FB-46B9-BB17-52C4903E1483}"/>
                </a:ext>
              </a:extLst>
            </p:cNvPr>
            <p:cNvSpPr/>
            <p:nvPr/>
          </p:nvSpPr>
          <p:spPr>
            <a:xfrm rot="10800000">
              <a:off x="2590731" y="3219590"/>
              <a:ext cx="262808" cy="21987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2800" b="1">
                <a:solidFill>
                  <a:prstClr val="white"/>
                </a:solidFill>
              </a:endParaRPr>
            </a:p>
          </p:txBody>
        </p:sp>
        <p:sp>
          <p:nvSpPr>
            <p:cNvPr id="4" name="모서리가 둥근 직사각형 36">
              <a:extLst>
                <a:ext uri="{FF2B5EF4-FFF2-40B4-BE49-F238E27FC236}">
                  <a16:creationId xmlns:a16="http://schemas.microsoft.com/office/drawing/2014/main" id="{0E51AF31-7A7D-4C61-B755-9D591DC0F469}"/>
                </a:ext>
              </a:extLst>
            </p:cNvPr>
            <p:cNvSpPr/>
            <p:nvPr/>
          </p:nvSpPr>
          <p:spPr>
            <a:xfrm>
              <a:off x="1791300" y="2995204"/>
              <a:ext cx="1829687" cy="372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2400" b="1" dirty="0">
                  <a:solidFill>
                    <a:prstClr val="white"/>
                  </a:solidFill>
                </a:rPr>
                <a:t>USER</a:t>
              </a:r>
            </a:p>
          </p:txBody>
        </p:sp>
      </p:grpSp>
      <p:sp>
        <p:nvSpPr>
          <p:cNvPr id="5" name="직사각형 4">
            <a:extLst>
              <a:ext uri="{FF2B5EF4-FFF2-40B4-BE49-F238E27FC236}">
                <a16:creationId xmlns:a16="http://schemas.microsoft.com/office/drawing/2014/main" id="{ECEF898A-B5F3-469B-8EEB-F036C51F50E9}"/>
              </a:ext>
            </a:extLst>
          </p:cNvPr>
          <p:cNvSpPr/>
          <p:nvPr/>
        </p:nvSpPr>
        <p:spPr>
          <a:xfrm>
            <a:off x="4448754" y="4024235"/>
            <a:ext cx="3294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solidFill>
                <a:schemeClr val="tx1">
                  <a:lumMod val="50000"/>
                  <a:lumOff val="50000"/>
                </a:schemeClr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0422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타원 33"/>
          <p:cNvSpPr/>
          <p:nvPr/>
        </p:nvSpPr>
        <p:spPr>
          <a:xfrm>
            <a:off x="1105667" y="2877530"/>
            <a:ext cx="1419910" cy="1425327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 sz="1400">
              <a:solidFill>
                <a:srgbClr val="3A3A3A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251120" y="3355552"/>
            <a:ext cx="1093868" cy="377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endParaRPr lang="ko-KR" altLang="en-US" sz="1400" b="1">
              <a:solidFill>
                <a:srgbClr val="3A3A3A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2994221" y="3224554"/>
            <a:ext cx="1133697" cy="700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1400" b="1" dirty="0">
                <a:solidFill>
                  <a:srgbClr val="3A3A3A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상품 및 </a:t>
            </a:r>
            <a:endParaRPr lang="en-US" altLang="ko-KR" sz="1400" b="1" dirty="0">
              <a:solidFill>
                <a:srgbClr val="3A3A3A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pPr algn="ctr">
              <a:lnSpc>
                <a:spcPct val="150000"/>
              </a:lnSpc>
              <a:defRPr/>
            </a:pPr>
            <a:r>
              <a:rPr lang="ko-KR" altLang="en-US" sz="1400" b="1" dirty="0">
                <a:solidFill>
                  <a:srgbClr val="3A3A3A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옵션 선택</a:t>
            </a:r>
          </a:p>
        </p:txBody>
      </p:sp>
      <p:sp>
        <p:nvSpPr>
          <p:cNvPr id="40" name="타원 39"/>
          <p:cNvSpPr/>
          <p:nvPr/>
        </p:nvSpPr>
        <p:spPr>
          <a:xfrm>
            <a:off x="4579260" y="2877530"/>
            <a:ext cx="1416064" cy="142532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400">
              <a:solidFill>
                <a:srgbClr val="3A3A3A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6413019" y="3390570"/>
            <a:ext cx="1180313" cy="377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1400" b="1" dirty="0">
                <a:solidFill>
                  <a:srgbClr val="3A3A3A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장바구니</a:t>
            </a:r>
          </a:p>
        </p:txBody>
      </p:sp>
      <p:sp>
        <p:nvSpPr>
          <p:cNvPr id="47" name="타원 46"/>
          <p:cNvSpPr/>
          <p:nvPr/>
        </p:nvSpPr>
        <p:spPr>
          <a:xfrm>
            <a:off x="8016730" y="2892988"/>
            <a:ext cx="1419909" cy="1409869"/>
          </a:xfrm>
          <a:prstGeom prst="ellipse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400">
              <a:solidFill>
                <a:srgbClr val="3A3A3A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grpSp>
        <p:nvGrpSpPr>
          <p:cNvPr id="52" name="그룹 51"/>
          <p:cNvGrpSpPr/>
          <p:nvPr/>
        </p:nvGrpSpPr>
        <p:grpSpPr>
          <a:xfrm>
            <a:off x="2564751" y="3422391"/>
            <a:ext cx="259507" cy="316625"/>
            <a:chOff x="4333986" y="2271771"/>
            <a:chExt cx="341408" cy="416554"/>
          </a:xfrm>
        </p:grpSpPr>
        <p:sp>
          <p:nvSpPr>
            <p:cNvPr id="76" name="타원 75"/>
            <p:cNvSpPr/>
            <p:nvPr/>
          </p:nvSpPr>
          <p:spPr>
            <a:xfrm>
              <a:off x="4371840" y="2389745"/>
              <a:ext cx="252000" cy="25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4333986" y="2271771"/>
              <a:ext cx="341408" cy="41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100" b="1" dirty="0">
                  <a:solidFill>
                    <a:prstClr val="white"/>
                  </a:solidFill>
                  <a:latin typeface="a스마일B" panose="02020600000000000000" pitchFamily="18" charset="-127"/>
                  <a:ea typeface="a스마일B" panose="02020600000000000000" pitchFamily="18" charset="-127"/>
                </a:rPr>
                <a:t>▶</a:t>
              </a:r>
              <a:endParaRPr lang="ko-KR" altLang="en-US" sz="600" dirty="0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</p:grpSp>
      <p:sp>
        <p:nvSpPr>
          <p:cNvPr id="91" name="직사각형 90"/>
          <p:cNvSpPr/>
          <p:nvPr/>
        </p:nvSpPr>
        <p:spPr>
          <a:xfrm>
            <a:off x="9892215" y="3251688"/>
            <a:ext cx="1093868" cy="700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1400" b="1" dirty="0">
                <a:solidFill>
                  <a:srgbClr val="3A3A3A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마이 페이지</a:t>
            </a:r>
          </a:p>
          <a:p>
            <a:pPr algn="ctr">
              <a:lnSpc>
                <a:spcPct val="150000"/>
              </a:lnSpc>
              <a:defRPr/>
            </a:pPr>
            <a:r>
              <a:rPr lang="ko-KR" altLang="en-US" sz="1400" b="1" dirty="0">
                <a:solidFill>
                  <a:srgbClr val="3A3A3A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주문 현황</a:t>
            </a:r>
          </a:p>
        </p:txBody>
      </p:sp>
      <p:grpSp>
        <p:nvGrpSpPr>
          <p:cNvPr id="95" name="그룹 94"/>
          <p:cNvGrpSpPr/>
          <p:nvPr/>
        </p:nvGrpSpPr>
        <p:grpSpPr>
          <a:xfrm>
            <a:off x="8077407" y="2493149"/>
            <a:ext cx="1328455" cy="454674"/>
            <a:chOff x="1979575" y="2984786"/>
            <a:chExt cx="1485118" cy="454674"/>
          </a:xfrm>
          <a:solidFill>
            <a:srgbClr val="FFC000"/>
          </a:solidFill>
        </p:grpSpPr>
        <p:sp>
          <p:nvSpPr>
            <p:cNvPr id="96" name="이등변 삼각형 95"/>
            <p:cNvSpPr/>
            <p:nvPr/>
          </p:nvSpPr>
          <p:spPr>
            <a:xfrm rot="10800000">
              <a:off x="2590731" y="3219590"/>
              <a:ext cx="262808" cy="21987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3600" b="1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  <p:sp>
          <p:nvSpPr>
            <p:cNvPr id="97" name="모서리가 둥근 직사각형 96"/>
            <p:cNvSpPr/>
            <p:nvPr/>
          </p:nvSpPr>
          <p:spPr>
            <a:xfrm>
              <a:off x="1979575" y="2984786"/>
              <a:ext cx="1485118" cy="372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600" b="1">
                  <a:solidFill>
                    <a:prstClr val="white"/>
                  </a:solidFill>
                  <a:latin typeface="a스마일B" panose="02020600000000000000" pitchFamily="18" charset="-127"/>
                  <a:ea typeface="a스마일B" panose="02020600000000000000" pitchFamily="18" charset="-127"/>
                </a:rPr>
                <a:t>카카오페이</a:t>
              </a:r>
            </a:p>
          </p:txBody>
        </p:sp>
      </p:grpSp>
      <p:sp>
        <p:nvSpPr>
          <p:cNvPr id="99" name="직사각형 98"/>
          <p:cNvSpPr/>
          <p:nvPr/>
        </p:nvSpPr>
        <p:spPr>
          <a:xfrm>
            <a:off x="8187973" y="3184738"/>
            <a:ext cx="10202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ko-KR" altLang="en-US" sz="2000">
              <a:solidFill>
                <a:prstClr val="black">
                  <a:lumMod val="65000"/>
                  <a:lumOff val="35000"/>
                </a:prstClr>
              </a:solidFill>
              <a:latin typeface="a스마일B" panose="02020600000000000000" pitchFamily="18" charset="-127"/>
              <a:ea typeface="a스마일B" panose="02020600000000000000" pitchFamily="18" charset="-127"/>
              <a:cs typeface="Aharoni"/>
            </a:endParaRPr>
          </a:p>
        </p:txBody>
      </p:sp>
      <p:sp>
        <p:nvSpPr>
          <p:cNvPr id="100" name="원호 99"/>
          <p:cNvSpPr/>
          <p:nvPr/>
        </p:nvSpPr>
        <p:spPr>
          <a:xfrm>
            <a:off x="8136528" y="3010690"/>
            <a:ext cx="1180314" cy="1174466"/>
          </a:xfrm>
          <a:prstGeom prst="arc">
            <a:avLst>
              <a:gd name="adj1" fmla="val 16200000"/>
              <a:gd name="adj2" fmla="val 10498530"/>
            </a:avLst>
          </a:prstGeom>
          <a:noFill/>
          <a:ln w="25400" cap="rnd">
            <a:solidFill>
              <a:srgbClr val="FFC000"/>
            </a:solidFill>
            <a:miter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 sz="2400">
              <a:solidFill>
                <a:prstClr val="black">
                  <a:lumMod val="65000"/>
                  <a:lumOff val="35000"/>
                </a:prstClr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grpSp>
        <p:nvGrpSpPr>
          <p:cNvPr id="105" name="그룹 104"/>
          <p:cNvGrpSpPr/>
          <p:nvPr/>
        </p:nvGrpSpPr>
        <p:grpSpPr>
          <a:xfrm>
            <a:off x="4642960" y="2465896"/>
            <a:ext cx="1310967" cy="450831"/>
            <a:chOff x="2063603" y="2988629"/>
            <a:chExt cx="1310967" cy="45083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6" name="이등변 삼각형 105"/>
            <p:cNvSpPr/>
            <p:nvPr/>
          </p:nvSpPr>
          <p:spPr>
            <a:xfrm rot="10800000">
              <a:off x="2590731" y="3219590"/>
              <a:ext cx="262808" cy="21987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3600" b="1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  <p:sp>
          <p:nvSpPr>
            <p:cNvPr id="107" name="모서리가 둥근 직사각형 106"/>
            <p:cNvSpPr/>
            <p:nvPr/>
          </p:nvSpPr>
          <p:spPr>
            <a:xfrm>
              <a:off x="2063603" y="2988629"/>
              <a:ext cx="1310967" cy="372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600" b="1">
                  <a:solidFill>
                    <a:prstClr val="white"/>
                  </a:solidFill>
                  <a:latin typeface="a스마일B" panose="02020600000000000000" pitchFamily="18" charset="-127"/>
                  <a:ea typeface="a스마일B" panose="02020600000000000000" pitchFamily="18" charset="-127"/>
                </a:rPr>
                <a:t>추천 기능</a:t>
              </a:r>
            </a:p>
          </p:txBody>
        </p:sp>
      </p:grp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943641" y="3283445"/>
            <a:ext cx="632223" cy="652694"/>
          </a:xfrm>
          <a:prstGeom prst="rect">
            <a:avLst/>
          </a:prstGeom>
        </p:spPr>
      </p:pic>
      <p:sp>
        <p:nvSpPr>
          <p:cNvPr id="108" name="직사각형 38"/>
          <p:cNvSpPr/>
          <p:nvPr/>
        </p:nvSpPr>
        <p:spPr>
          <a:xfrm>
            <a:off x="1269509" y="3202322"/>
            <a:ext cx="1093868" cy="700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1400" b="1" dirty="0">
                <a:solidFill>
                  <a:srgbClr val="3A3A3A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회원가입</a:t>
            </a:r>
          </a:p>
          <a:p>
            <a:pPr algn="ctr">
              <a:lnSpc>
                <a:spcPct val="150000"/>
              </a:lnSpc>
              <a:defRPr/>
            </a:pPr>
            <a:r>
              <a:rPr lang="ko-KR" altLang="en-US" sz="1400" b="1" dirty="0">
                <a:solidFill>
                  <a:srgbClr val="3A3A3A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로그인</a:t>
            </a:r>
          </a:p>
        </p:txBody>
      </p:sp>
      <p:sp>
        <p:nvSpPr>
          <p:cNvPr id="109" name="직사각형 43"/>
          <p:cNvSpPr/>
          <p:nvPr/>
        </p:nvSpPr>
        <p:spPr>
          <a:xfrm>
            <a:off x="8123844" y="3401798"/>
            <a:ext cx="1180314" cy="377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1400" b="1">
                <a:solidFill>
                  <a:srgbClr val="3A3A3A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결제하기</a:t>
            </a: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7DE9CA61-A939-42D4-8AA1-2BB7034DFE68}"/>
              </a:ext>
            </a:extLst>
          </p:cNvPr>
          <p:cNvSpPr/>
          <p:nvPr/>
        </p:nvSpPr>
        <p:spPr>
          <a:xfrm>
            <a:off x="2846895" y="2877530"/>
            <a:ext cx="1419910" cy="1425327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 sz="1400">
              <a:solidFill>
                <a:srgbClr val="3A3A3A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607E8437-D2EF-4A08-A0A1-7A7BA0E027F2}"/>
              </a:ext>
            </a:extLst>
          </p:cNvPr>
          <p:cNvGrpSpPr/>
          <p:nvPr/>
        </p:nvGrpSpPr>
        <p:grpSpPr>
          <a:xfrm>
            <a:off x="4290980" y="3416723"/>
            <a:ext cx="259507" cy="316625"/>
            <a:chOff x="4333986" y="2271771"/>
            <a:chExt cx="341408" cy="416554"/>
          </a:xfrm>
        </p:grpSpPr>
        <p:sp>
          <p:nvSpPr>
            <p:cNvPr id="45" name="타원 44">
              <a:extLst>
                <a:ext uri="{FF2B5EF4-FFF2-40B4-BE49-F238E27FC236}">
                  <a16:creationId xmlns:a16="http://schemas.microsoft.com/office/drawing/2014/main" id="{5E635364-765D-48D5-A2ED-22D896CAE165}"/>
                </a:ext>
              </a:extLst>
            </p:cNvPr>
            <p:cNvSpPr/>
            <p:nvPr/>
          </p:nvSpPr>
          <p:spPr>
            <a:xfrm>
              <a:off x="4371840" y="2389745"/>
              <a:ext cx="252000" cy="25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  <p:sp>
          <p:nvSpPr>
            <p:cNvPr id="46" name="직사각형 45">
              <a:extLst>
                <a:ext uri="{FF2B5EF4-FFF2-40B4-BE49-F238E27FC236}">
                  <a16:creationId xmlns:a16="http://schemas.microsoft.com/office/drawing/2014/main" id="{E98C6BAD-F385-4EC8-A2FC-EDF44C683416}"/>
                </a:ext>
              </a:extLst>
            </p:cNvPr>
            <p:cNvSpPr/>
            <p:nvPr/>
          </p:nvSpPr>
          <p:spPr>
            <a:xfrm>
              <a:off x="4333986" y="2271771"/>
              <a:ext cx="341408" cy="41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100" b="1" dirty="0">
                  <a:solidFill>
                    <a:prstClr val="white"/>
                  </a:solidFill>
                  <a:latin typeface="a스마일B" panose="02020600000000000000" pitchFamily="18" charset="-127"/>
                  <a:ea typeface="a스마일B" panose="02020600000000000000" pitchFamily="18" charset="-127"/>
                </a:rPr>
                <a:t>▶</a:t>
              </a:r>
              <a:endParaRPr lang="ko-KR" altLang="en-US" sz="600" dirty="0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</p:grpSp>
      <p:sp>
        <p:nvSpPr>
          <p:cNvPr id="48" name="타원 47">
            <a:extLst>
              <a:ext uri="{FF2B5EF4-FFF2-40B4-BE49-F238E27FC236}">
                <a16:creationId xmlns:a16="http://schemas.microsoft.com/office/drawing/2014/main" id="{67B79C65-7D3A-4448-81D8-5A49C241A027}"/>
              </a:ext>
            </a:extLst>
          </p:cNvPr>
          <p:cNvSpPr/>
          <p:nvPr/>
        </p:nvSpPr>
        <p:spPr>
          <a:xfrm>
            <a:off x="6302057" y="2879317"/>
            <a:ext cx="1419910" cy="1425327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 sz="1400">
              <a:solidFill>
                <a:srgbClr val="3A3A3A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193AB0EA-BCD9-4D13-A965-A2303F119375}"/>
              </a:ext>
            </a:extLst>
          </p:cNvPr>
          <p:cNvGrpSpPr/>
          <p:nvPr/>
        </p:nvGrpSpPr>
        <p:grpSpPr>
          <a:xfrm>
            <a:off x="6033118" y="3431880"/>
            <a:ext cx="259507" cy="316625"/>
            <a:chOff x="4333986" y="2271771"/>
            <a:chExt cx="341408" cy="416554"/>
          </a:xfrm>
        </p:grpSpPr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3555B811-D5F9-4624-B943-DF9C362868A0}"/>
                </a:ext>
              </a:extLst>
            </p:cNvPr>
            <p:cNvSpPr/>
            <p:nvPr/>
          </p:nvSpPr>
          <p:spPr>
            <a:xfrm>
              <a:off x="4371840" y="2389745"/>
              <a:ext cx="252000" cy="25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  <p:sp>
          <p:nvSpPr>
            <p:cNvPr id="53" name="직사각형 52">
              <a:extLst>
                <a:ext uri="{FF2B5EF4-FFF2-40B4-BE49-F238E27FC236}">
                  <a16:creationId xmlns:a16="http://schemas.microsoft.com/office/drawing/2014/main" id="{0CABFC22-EC23-463F-B144-F5A9892289E8}"/>
                </a:ext>
              </a:extLst>
            </p:cNvPr>
            <p:cNvSpPr/>
            <p:nvPr/>
          </p:nvSpPr>
          <p:spPr>
            <a:xfrm>
              <a:off x="4333986" y="2271771"/>
              <a:ext cx="341408" cy="41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100" b="1" dirty="0">
                  <a:solidFill>
                    <a:prstClr val="white"/>
                  </a:solidFill>
                  <a:latin typeface="a스마일B" panose="02020600000000000000" pitchFamily="18" charset="-127"/>
                  <a:ea typeface="a스마일B" panose="02020600000000000000" pitchFamily="18" charset="-127"/>
                </a:rPr>
                <a:t>▶</a:t>
              </a:r>
              <a:endParaRPr lang="ko-KR" altLang="en-US" sz="600" dirty="0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</p:grp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7DF55FDD-4B4D-4573-94F0-E19938EC22E7}"/>
              </a:ext>
            </a:extLst>
          </p:cNvPr>
          <p:cNvGrpSpPr/>
          <p:nvPr/>
        </p:nvGrpSpPr>
        <p:grpSpPr>
          <a:xfrm>
            <a:off x="7743457" y="3426535"/>
            <a:ext cx="259507" cy="316625"/>
            <a:chOff x="4333986" y="2271771"/>
            <a:chExt cx="341408" cy="416554"/>
          </a:xfrm>
        </p:grpSpPr>
        <p:sp>
          <p:nvSpPr>
            <p:cNvPr id="55" name="타원 54">
              <a:extLst>
                <a:ext uri="{FF2B5EF4-FFF2-40B4-BE49-F238E27FC236}">
                  <a16:creationId xmlns:a16="http://schemas.microsoft.com/office/drawing/2014/main" id="{3B5708C8-0936-44BA-956D-660170F59C42}"/>
                </a:ext>
              </a:extLst>
            </p:cNvPr>
            <p:cNvSpPr/>
            <p:nvPr/>
          </p:nvSpPr>
          <p:spPr>
            <a:xfrm>
              <a:off x="4371840" y="2389745"/>
              <a:ext cx="252000" cy="25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  <p:sp>
          <p:nvSpPr>
            <p:cNvPr id="56" name="직사각형 55">
              <a:extLst>
                <a:ext uri="{FF2B5EF4-FFF2-40B4-BE49-F238E27FC236}">
                  <a16:creationId xmlns:a16="http://schemas.microsoft.com/office/drawing/2014/main" id="{193FAFF4-744A-4146-8EF6-21E87E397A96}"/>
                </a:ext>
              </a:extLst>
            </p:cNvPr>
            <p:cNvSpPr/>
            <p:nvPr/>
          </p:nvSpPr>
          <p:spPr>
            <a:xfrm>
              <a:off x="4333986" y="2271771"/>
              <a:ext cx="341408" cy="41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100" b="1" dirty="0">
                  <a:solidFill>
                    <a:prstClr val="white"/>
                  </a:solidFill>
                  <a:latin typeface="a스마일B" panose="02020600000000000000" pitchFamily="18" charset="-127"/>
                  <a:ea typeface="a스마일B" panose="02020600000000000000" pitchFamily="18" charset="-127"/>
                </a:rPr>
                <a:t>▶</a:t>
              </a:r>
              <a:endParaRPr lang="ko-KR" altLang="en-US" sz="600" dirty="0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</p:grpSp>
      <p:sp>
        <p:nvSpPr>
          <p:cNvPr id="58" name="타원 57">
            <a:extLst>
              <a:ext uri="{FF2B5EF4-FFF2-40B4-BE49-F238E27FC236}">
                <a16:creationId xmlns:a16="http://schemas.microsoft.com/office/drawing/2014/main" id="{3E2F654C-5D53-46F8-9081-4EAA088439E6}"/>
              </a:ext>
            </a:extLst>
          </p:cNvPr>
          <p:cNvSpPr/>
          <p:nvPr/>
        </p:nvSpPr>
        <p:spPr>
          <a:xfrm>
            <a:off x="9729194" y="2904662"/>
            <a:ext cx="1419910" cy="1425327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 sz="1400">
              <a:solidFill>
                <a:srgbClr val="3A3A3A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grpSp>
        <p:nvGrpSpPr>
          <p:cNvPr id="59" name="그룹 58">
            <a:extLst>
              <a:ext uri="{FF2B5EF4-FFF2-40B4-BE49-F238E27FC236}">
                <a16:creationId xmlns:a16="http://schemas.microsoft.com/office/drawing/2014/main" id="{54FBF0B0-3FC7-4C55-86C9-4C20081B3F4B}"/>
              </a:ext>
            </a:extLst>
          </p:cNvPr>
          <p:cNvGrpSpPr/>
          <p:nvPr/>
        </p:nvGrpSpPr>
        <p:grpSpPr>
          <a:xfrm>
            <a:off x="9455028" y="3418481"/>
            <a:ext cx="259507" cy="316625"/>
            <a:chOff x="4333986" y="2271771"/>
            <a:chExt cx="341408" cy="416554"/>
          </a:xfrm>
        </p:grpSpPr>
        <p:sp>
          <p:nvSpPr>
            <p:cNvPr id="60" name="타원 59">
              <a:extLst>
                <a:ext uri="{FF2B5EF4-FFF2-40B4-BE49-F238E27FC236}">
                  <a16:creationId xmlns:a16="http://schemas.microsoft.com/office/drawing/2014/main" id="{78F91B6B-F867-4C08-91A8-1F23D439B9E7}"/>
                </a:ext>
              </a:extLst>
            </p:cNvPr>
            <p:cNvSpPr/>
            <p:nvPr/>
          </p:nvSpPr>
          <p:spPr>
            <a:xfrm>
              <a:off x="4371840" y="2389745"/>
              <a:ext cx="252000" cy="25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  <p:sp>
          <p:nvSpPr>
            <p:cNvPr id="61" name="직사각형 60">
              <a:extLst>
                <a:ext uri="{FF2B5EF4-FFF2-40B4-BE49-F238E27FC236}">
                  <a16:creationId xmlns:a16="http://schemas.microsoft.com/office/drawing/2014/main" id="{82580255-03C2-491D-A6BA-EF597F29E8D0}"/>
                </a:ext>
              </a:extLst>
            </p:cNvPr>
            <p:cNvSpPr/>
            <p:nvPr/>
          </p:nvSpPr>
          <p:spPr>
            <a:xfrm>
              <a:off x="4333986" y="2271771"/>
              <a:ext cx="341408" cy="41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100" b="1" dirty="0">
                  <a:solidFill>
                    <a:prstClr val="white"/>
                  </a:solidFill>
                  <a:latin typeface="a스마일B" panose="02020600000000000000" pitchFamily="18" charset="-127"/>
                  <a:ea typeface="a스마일B" panose="02020600000000000000" pitchFamily="18" charset="-127"/>
                </a:rPr>
                <a:t>▶</a:t>
              </a:r>
              <a:endParaRPr lang="ko-KR" altLang="en-US" sz="600" dirty="0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</p:grpSp>
      <p:sp>
        <p:nvSpPr>
          <p:cNvPr id="63" name="직사각형 10">
            <a:extLst>
              <a:ext uri="{FF2B5EF4-FFF2-40B4-BE49-F238E27FC236}">
                <a16:creationId xmlns:a16="http://schemas.microsoft.com/office/drawing/2014/main" id="{68DB606F-DA5E-4B37-B133-8354A176D0BB}"/>
              </a:ext>
            </a:extLst>
          </p:cNvPr>
          <p:cNvSpPr/>
          <p:nvPr/>
        </p:nvSpPr>
        <p:spPr>
          <a:xfrm>
            <a:off x="3862875" y="493366"/>
            <a:ext cx="44662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상품구매 진행순서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46468" y="1178519"/>
            <a:ext cx="8560506" cy="45009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117851" y="1160933"/>
            <a:ext cx="2579098" cy="45783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457EC8F3-1394-4373-AE3E-E0E36D26E918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44E921F0-505E-4644-BF55-7ECBEE197C63}"/>
              </a:ext>
            </a:extLst>
          </p:cNvPr>
          <p:cNvSpPr/>
          <p:nvPr/>
        </p:nvSpPr>
        <p:spPr>
          <a:xfrm>
            <a:off x="9451731" y="273558"/>
            <a:ext cx="23560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Sign Up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C49434-E79D-4929-84F9-46A9223BCF40}"/>
              </a:ext>
            </a:extLst>
          </p:cNvPr>
          <p:cNvSpPr txBox="1"/>
          <p:nvPr/>
        </p:nvSpPr>
        <p:spPr>
          <a:xfrm>
            <a:off x="4356402" y="600468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8EAE51-3D08-4CC7-9A24-9A206EA12AEB}"/>
              </a:ext>
            </a:extLst>
          </p:cNvPr>
          <p:cNvSpPr txBox="1"/>
          <p:nvPr/>
        </p:nvSpPr>
        <p:spPr>
          <a:xfrm>
            <a:off x="9878366" y="600468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6B9D765-BB45-440F-BDE8-A30DB75B14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550" y="1185195"/>
            <a:ext cx="2711450" cy="4860637"/>
          </a:xfrm>
          <a:prstGeom prst="rect">
            <a:avLst/>
          </a:prstGeom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98475" y="1136469"/>
            <a:ext cx="8144363" cy="46753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 b="5466"/>
          <a:stretch/>
        </p:blipFill>
        <p:spPr>
          <a:xfrm>
            <a:off x="8956670" y="1136469"/>
            <a:ext cx="2736855" cy="46753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4"/>
          <a:srcRect b="11194"/>
          <a:stretch/>
        </p:blipFill>
        <p:spPr>
          <a:xfrm>
            <a:off x="3271294" y="1154053"/>
            <a:ext cx="2824706" cy="4657803"/>
          </a:xfrm>
          <a:prstGeom prst="rect">
            <a:avLst/>
          </a:prstGeom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85BACF3B-F724-4BDE-8705-3965DF59141B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9" name="직사각형 10">
            <a:extLst>
              <a:ext uri="{FF2B5EF4-FFF2-40B4-BE49-F238E27FC236}">
                <a16:creationId xmlns:a16="http://schemas.microsoft.com/office/drawing/2014/main" id="{903538A6-3D95-4543-A480-394CBDCC3411}"/>
              </a:ext>
            </a:extLst>
          </p:cNvPr>
          <p:cNvSpPr/>
          <p:nvPr/>
        </p:nvSpPr>
        <p:spPr>
          <a:xfrm>
            <a:off x="10058400" y="273558"/>
            <a:ext cx="17494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Login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39A1B7-8271-449B-8F71-04BF52EA64F9}"/>
              </a:ext>
            </a:extLst>
          </p:cNvPr>
          <p:cNvSpPr txBox="1"/>
          <p:nvPr/>
        </p:nvSpPr>
        <p:spPr>
          <a:xfrm>
            <a:off x="4356402" y="600468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8D7AD4-3CA4-43D7-AC56-D668622990AF}"/>
              </a:ext>
            </a:extLst>
          </p:cNvPr>
          <p:cNvSpPr txBox="1"/>
          <p:nvPr/>
        </p:nvSpPr>
        <p:spPr>
          <a:xfrm>
            <a:off x="9878366" y="600468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71956" y="1139825"/>
            <a:ext cx="8478613" cy="45783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 b="3063"/>
          <a:stretch/>
        </p:blipFill>
        <p:spPr>
          <a:xfrm>
            <a:off x="9205546" y="1139824"/>
            <a:ext cx="2514498" cy="45783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43382B29-E0D1-482E-9A79-566646F427F7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79E494BF-5B99-4D4F-9C42-5E25EDA86E10}"/>
              </a:ext>
            </a:extLst>
          </p:cNvPr>
          <p:cNvSpPr/>
          <p:nvPr/>
        </p:nvSpPr>
        <p:spPr>
          <a:xfrm>
            <a:off x="8537331" y="273558"/>
            <a:ext cx="32704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Home - Best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278586-9E52-491A-9E37-51DDF7CF8034}"/>
              </a:ext>
            </a:extLst>
          </p:cNvPr>
          <p:cNvSpPr txBox="1"/>
          <p:nvPr/>
        </p:nvSpPr>
        <p:spPr>
          <a:xfrm>
            <a:off x="4356402" y="600468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C1043-D08C-4115-9BEB-8A7C6AC69E77}"/>
              </a:ext>
            </a:extLst>
          </p:cNvPr>
          <p:cNvSpPr txBox="1"/>
          <p:nvPr/>
        </p:nvSpPr>
        <p:spPr>
          <a:xfrm>
            <a:off x="9878366" y="600468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524851" y="1106729"/>
            <a:ext cx="8455682" cy="48070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082454" y="1106729"/>
            <a:ext cx="2584695" cy="47597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BD5CB171-0C99-479C-B736-A50EFE1EA852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73CB0ACA-78CD-4177-862C-0C4A08BAE34F}"/>
              </a:ext>
            </a:extLst>
          </p:cNvPr>
          <p:cNvSpPr/>
          <p:nvPr/>
        </p:nvSpPr>
        <p:spPr>
          <a:xfrm>
            <a:off x="6638193" y="273558"/>
            <a:ext cx="51696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Home – New Arrival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152AFA-DB6E-4BF8-AD75-1E49AFDDBA5E}"/>
              </a:ext>
            </a:extLst>
          </p:cNvPr>
          <p:cNvSpPr txBox="1"/>
          <p:nvPr/>
        </p:nvSpPr>
        <p:spPr>
          <a:xfrm>
            <a:off x="4356402" y="600468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9A1B7C-9C6D-406E-A24A-67639054DF1C}"/>
              </a:ext>
            </a:extLst>
          </p:cNvPr>
          <p:cNvSpPr txBox="1"/>
          <p:nvPr/>
        </p:nvSpPr>
        <p:spPr>
          <a:xfrm>
            <a:off x="9878366" y="600468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r="406"/>
          <a:stretch/>
        </p:blipFill>
        <p:spPr>
          <a:xfrm>
            <a:off x="469840" y="1139825"/>
            <a:ext cx="8455086" cy="45783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205546" y="1139825"/>
            <a:ext cx="2477881" cy="47405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9B919532-B50B-414A-9736-726E21B7A3A7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B8A1AB1B-3140-46A1-A6EF-7B47F04BD746}"/>
              </a:ext>
            </a:extLst>
          </p:cNvPr>
          <p:cNvSpPr/>
          <p:nvPr/>
        </p:nvSpPr>
        <p:spPr>
          <a:xfrm>
            <a:off x="5486400" y="273558"/>
            <a:ext cx="63214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Product – Main Category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D62363-CF3C-4319-90FB-E6D0EAC8450E}"/>
              </a:ext>
            </a:extLst>
          </p:cNvPr>
          <p:cNvSpPr txBox="1"/>
          <p:nvPr/>
        </p:nvSpPr>
        <p:spPr>
          <a:xfrm>
            <a:off x="4356402" y="600468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552A40-FEA6-440B-92BA-91DB14A76A96}"/>
              </a:ext>
            </a:extLst>
          </p:cNvPr>
          <p:cNvSpPr txBox="1"/>
          <p:nvPr/>
        </p:nvSpPr>
        <p:spPr>
          <a:xfrm>
            <a:off x="9878366" y="600468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95655" y="1208908"/>
            <a:ext cx="8676763" cy="48050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231922" y="1208909"/>
            <a:ext cx="2564422" cy="48050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54D59CF5-51B1-4E89-B9C4-8293D105A4D4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110814F9-89BE-4F0C-AB8B-62541CB5403C}"/>
              </a:ext>
            </a:extLst>
          </p:cNvPr>
          <p:cNvSpPr/>
          <p:nvPr/>
        </p:nvSpPr>
        <p:spPr>
          <a:xfrm>
            <a:off x="6506309" y="273558"/>
            <a:ext cx="53015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Product – Pagination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D27375BB-E7C5-42FB-936F-7E7823E85CF8}"/>
              </a:ext>
            </a:extLst>
          </p:cNvPr>
          <p:cNvSpPr/>
          <p:nvPr/>
        </p:nvSpPr>
        <p:spPr>
          <a:xfrm>
            <a:off x="4024312" y="5604696"/>
            <a:ext cx="1347787" cy="40924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196F0A6E-FB76-4DE6-83C2-8BD572FD9406}"/>
              </a:ext>
            </a:extLst>
          </p:cNvPr>
          <p:cNvSpPr/>
          <p:nvPr/>
        </p:nvSpPr>
        <p:spPr>
          <a:xfrm>
            <a:off x="9812972" y="5604696"/>
            <a:ext cx="1347787" cy="40924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99880F-FD2E-45F0-A6ED-6DE2264850A3}"/>
              </a:ext>
            </a:extLst>
          </p:cNvPr>
          <p:cNvSpPr txBox="1"/>
          <p:nvPr/>
        </p:nvSpPr>
        <p:spPr>
          <a:xfrm>
            <a:off x="4263534" y="6110679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0960C5-5BEF-40D7-B3DC-2072D29B9AE4}"/>
              </a:ext>
            </a:extLst>
          </p:cNvPr>
          <p:cNvSpPr txBox="1"/>
          <p:nvPr/>
        </p:nvSpPr>
        <p:spPr>
          <a:xfrm>
            <a:off x="9878366" y="6153477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0F774FFB-D8D8-4D8B-8148-5A8925D5B288}"/>
              </a:ext>
            </a:extLst>
          </p:cNvPr>
          <p:cNvSpPr/>
          <p:nvPr/>
        </p:nvSpPr>
        <p:spPr>
          <a:xfrm>
            <a:off x="4429538" y="736600"/>
            <a:ext cx="6932468" cy="53847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43D90EFB-7E08-4505-B6EF-56ECABFF3993}"/>
              </a:ext>
            </a:extLst>
          </p:cNvPr>
          <p:cNvSpPr/>
          <p:nvPr/>
        </p:nvSpPr>
        <p:spPr>
          <a:xfrm>
            <a:off x="829995" y="736600"/>
            <a:ext cx="3599543" cy="53847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E2F0C4-A0CC-4B38-A1E5-35CA80A07FBB}"/>
              </a:ext>
            </a:extLst>
          </p:cNvPr>
          <p:cNvSpPr txBox="1"/>
          <p:nvPr/>
        </p:nvSpPr>
        <p:spPr>
          <a:xfrm>
            <a:off x="1706327" y="3120645"/>
            <a:ext cx="19379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>
                <a:solidFill>
                  <a:schemeClr val="bg1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Contents</a:t>
            </a:r>
            <a:endParaRPr lang="ko-KR" altLang="en-US" sz="3200" dirty="0">
              <a:solidFill>
                <a:schemeClr val="bg1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19301DE7-A615-413F-9A8C-5AF007D101DC}"/>
              </a:ext>
            </a:extLst>
          </p:cNvPr>
          <p:cNvCxnSpPr/>
          <p:nvPr/>
        </p:nvCxnSpPr>
        <p:spPr>
          <a:xfrm>
            <a:off x="1464995" y="3044278"/>
            <a:ext cx="2351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65FC3D35-8FB5-4D7A-A73B-882D75BF9A44}"/>
              </a:ext>
            </a:extLst>
          </p:cNvPr>
          <p:cNvCxnSpPr/>
          <p:nvPr/>
        </p:nvCxnSpPr>
        <p:spPr>
          <a:xfrm>
            <a:off x="1454109" y="3762736"/>
            <a:ext cx="2351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C9B4384-5495-48A3-B6A3-9DB210C9646D}"/>
              </a:ext>
            </a:extLst>
          </p:cNvPr>
          <p:cNvSpPr txBox="1"/>
          <p:nvPr/>
        </p:nvSpPr>
        <p:spPr>
          <a:xfrm>
            <a:off x="5068166" y="2305614"/>
            <a:ext cx="592182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sz="2000" dirty="0">
                <a:latin typeface="a스마일B" panose="02020600000000000000" pitchFamily="18" charset="-127"/>
                <a:ea typeface="a스마일B" panose="02020600000000000000" pitchFamily="18" charset="-127"/>
              </a:rPr>
              <a:t>관리자 기반의 쇼핑몰 운영 및 </a:t>
            </a:r>
            <a:r>
              <a:rPr lang="en-US" altLang="ko-KR" sz="2000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sz="2000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sz="20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endParaRPr lang="en-US" altLang="ko-KR" sz="20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endParaRPr lang="en-US" altLang="ko-KR" sz="20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sz="2000" dirty="0">
                <a:latin typeface="a스마일B" panose="02020600000000000000" pitchFamily="18" charset="-127"/>
                <a:ea typeface="a스마일B" panose="02020600000000000000" pitchFamily="18" charset="-127"/>
              </a:rPr>
              <a:t>사용자 기반의 쇼핑몰 운영 및 </a:t>
            </a:r>
            <a:r>
              <a:rPr lang="en-US" altLang="ko-KR" sz="2000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endParaRPr lang="en-US" altLang="ko-KR" sz="20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endParaRPr lang="en-US" altLang="ko-KR" sz="20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sz="2000" dirty="0">
                <a:latin typeface="a스마일B" panose="02020600000000000000" pitchFamily="18" charset="-127"/>
                <a:ea typeface="a스마일B" panose="02020600000000000000" pitchFamily="18" charset="-127"/>
              </a:rPr>
              <a:t>주요기능 구현</a:t>
            </a:r>
          </a:p>
        </p:txBody>
      </p:sp>
    </p:spTree>
    <p:extLst>
      <p:ext uri="{BB962C8B-B14F-4D97-AF65-F5344CB8AC3E}">
        <p14:creationId xmlns:p14="http://schemas.microsoft.com/office/powerpoint/2010/main" val="6860630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89683" y="1090246"/>
            <a:ext cx="8680628" cy="48854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276274" y="1090245"/>
            <a:ext cx="2531552" cy="48854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1B57CC40-6488-4305-A534-C59D62111B21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9" name="직사각형 10">
            <a:extLst>
              <a:ext uri="{FF2B5EF4-FFF2-40B4-BE49-F238E27FC236}">
                <a16:creationId xmlns:a16="http://schemas.microsoft.com/office/drawing/2014/main" id="{AC3943C5-52A2-450F-A92D-92AB4614E77D}"/>
              </a:ext>
            </a:extLst>
          </p:cNvPr>
          <p:cNvSpPr/>
          <p:nvPr/>
        </p:nvSpPr>
        <p:spPr>
          <a:xfrm>
            <a:off x="5715001" y="273558"/>
            <a:ext cx="60928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Product – </a:t>
            </a: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Sub Category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DCEB35-6C14-46A2-9F4F-3C7CE3AEC87D}"/>
              </a:ext>
            </a:extLst>
          </p:cNvPr>
          <p:cNvSpPr txBox="1"/>
          <p:nvPr/>
        </p:nvSpPr>
        <p:spPr>
          <a:xfrm>
            <a:off x="4263534" y="6110679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0F1D7D-CF2F-43C6-BD02-8A0D58558802}"/>
              </a:ext>
            </a:extLst>
          </p:cNvPr>
          <p:cNvSpPr txBox="1"/>
          <p:nvPr/>
        </p:nvSpPr>
        <p:spPr>
          <a:xfrm>
            <a:off x="9878366" y="6153477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74650" y="1155743"/>
            <a:ext cx="8682866" cy="48494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205547" y="1155744"/>
            <a:ext cx="2602280" cy="48494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19ADBF56-AA88-4055-AE63-1F7CB8ED575D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DBC9925F-F9C4-4F44-B92E-23FD4778A14C}"/>
              </a:ext>
            </a:extLst>
          </p:cNvPr>
          <p:cNvSpPr/>
          <p:nvPr/>
        </p:nvSpPr>
        <p:spPr>
          <a:xfrm>
            <a:off x="6875585" y="273558"/>
            <a:ext cx="49322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Product – 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상품추천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2D9388-2E79-4615-8272-AD86D1C8E559}"/>
              </a:ext>
            </a:extLst>
          </p:cNvPr>
          <p:cNvSpPr txBox="1"/>
          <p:nvPr/>
        </p:nvSpPr>
        <p:spPr>
          <a:xfrm>
            <a:off x="4263534" y="6110679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0A8AFB-F0E6-48D6-84B8-EF3E28A820AA}"/>
              </a:ext>
            </a:extLst>
          </p:cNvPr>
          <p:cNvSpPr txBox="1"/>
          <p:nvPr/>
        </p:nvSpPr>
        <p:spPr>
          <a:xfrm>
            <a:off x="9878366" y="6153477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35D579A-A69F-4147-A905-52F2252C65FA}"/>
              </a:ext>
            </a:extLst>
          </p:cNvPr>
          <p:cNvSpPr/>
          <p:nvPr/>
        </p:nvSpPr>
        <p:spPr>
          <a:xfrm>
            <a:off x="1709114" y="3771913"/>
            <a:ext cx="6013937" cy="223324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33D8C4FB-89A8-46CC-AD33-C43CA2138BCB}"/>
              </a:ext>
            </a:extLst>
          </p:cNvPr>
          <p:cNvSpPr/>
          <p:nvPr/>
        </p:nvSpPr>
        <p:spPr>
          <a:xfrm>
            <a:off x="9170012" y="3982903"/>
            <a:ext cx="2673350" cy="202225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92235" y="1234764"/>
            <a:ext cx="8646257" cy="47000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223132" y="1232843"/>
            <a:ext cx="2576634" cy="47879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5204666D-21DD-46B5-B892-2D85B48B7C73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0DEEC20D-2937-434E-BD8A-4BCC26F9A5A9}"/>
              </a:ext>
            </a:extLst>
          </p:cNvPr>
          <p:cNvSpPr/>
          <p:nvPr/>
        </p:nvSpPr>
        <p:spPr>
          <a:xfrm>
            <a:off x="6796455" y="273558"/>
            <a:ext cx="50113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Product – 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상품설명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4F6F91-860B-4503-B049-BE85643DA872}"/>
              </a:ext>
            </a:extLst>
          </p:cNvPr>
          <p:cNvSpPr txBox="1"/>
          <p:nvPr/>
        </p:nvSpPr>
        <p:spPr>
          <a:xfrm>
            <a:off x="4263534" y="6110679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54B75B-F96B-4A09-9EB2-637205CCA48D}"/>
              </a:ext>
            </a:extLst>
          </p:cNvPr>
          <p:cNvSpPr txBox="1"/>
          <p:nvPr/>
        </p:nvSpPr>
        <p:spPr>
          <a:xfrm>
            <a:off x="9878366" y="6153477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5884" r="6498"/>
          <a:stretch/>
        </p:blipFill>
        <p:spPr>
          <a:xfrm>
            <a:off x="269852" y="1350787"/>
            <a:ext cx="8652983" cy="4302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125057" y="1254072"/>
            <a:ext cx="2550962" cy="43993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636A4416-6CB9-4666-BDA6-4C0FA89173FA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6E963AC6-6AAD-4837-84F9-DC229448CF98}"/>
              </a:ext>
            </a:extLst>
          </p:cNvPr>
          <p:cNvSpPr/>
          <p:nvPr/>
        </p:nvSpPr>
        <p:spPr>
          <a:xfrm>
            <a:off x="5715001" y="273558"/>
            <a:ext cx="60928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Product – Detail Images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E818BE-5849-4E49-9EA4-8009F65125F2}"/>
              </a:ext>
            </a:extLst>
          </p:cNvPr>
          <p:cNvSpPr txBox="1"/>
          <p:nvPr/>
        </p:nvSpPr>
        <p:spPr>
          <a:xfrm>
            <a:off x="4228365" y="6007408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B0ABEB-8BC3-468B-86D1-AE6A571880D8}"/>
              </a:ext>
            </a:extLst>
          </p:cNvPr>
          <p:cNvSpPr txBox="1"/>
          <p:nvPr/>
        </p:nvSpPr>
        <p:spPr>
          <a:xfrm>
            <a:off x="9792038" y="5926082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19344" y="1178950"/>
            <a:ext cx="8551621" cy="47470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170377" y="1178950"/>
            <a:ext cx="2602279" cy="47751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19F79DE1-0A5A-422C-A274-1FEB6AE76A67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671066C4-886B-41C2-96EE-9CD1162BF5A2}"/>
              </a:ext>
            </a:extLst>
          </p:cNvPr>
          <p:cNvSpPr/>
          <p:nvPr/>
        </p:nvSpPr>
        <p:spPr>
          <a:xfrm>
            <a:off x="7069015" y="273558"/>
            <a:ext cx="47388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Product – 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옵션선택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A49AE1-DB55-4A51-A0C5-2B7AB80B1DE6}"/>
              </a:ext>
            </a:extLst>
          </p:cNvPr>
          <p:cNvSpPr txBox="1"/>
          <p:nvPr/>
        </p:nvSpPr>
        <p:spPr>
          <a:xfrm>
            <a:off x="4404211" y="6108132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4376C5-39EC-4E41-B912-1EBBEE586A70}"/>
              </a:ext>
            </a:extLst>
          </p:cNvPr>
          <p:cNvSpPr txBox="1"/>
          <p:nvPr/>
        </p:nvSpPr>
        <p:spPr>
          <a:xfrm>
            <a:off x="9765662" y="6108132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01759" y="1215024"/>
            <a:ext cx="8592772" cy="47826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228640" y="1215024"/>
            <a:ext cx="2561602" cy="47826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63C1C27C-1F54-42AE-AB25-0B5B9A733BCC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DD9CED75-6BC5-47BA-BBE4-E552C9EC8C2B}"/>
              </a:ext>
            </a:extLst>
          </p:cNvPr>
          <p:cNvSpPr/>
          <p:nvPr/>
        </p:nvSpPr>
        <p:spPr>
          <a:xfrm>
            <a:off x="5273552" y="273558"/>
            <a:ext cx="65342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Product – 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장바구니에 담기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4936E9-B089-4487-B51C-D4ACDBA6259F}"/>
              </a:ext>
            </a:extLst>
          </p:cNvPr>
          <p:cNvSpPr txBox="1"/>
          <p:nvPr/>
        </p:nvSpPr>
        <p:spPr>
          <a:xfrm>
            <a:off x="4404211" y="6108132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7E8AA8-3F3E-409F-972B-28E031170D71}"/>
              </a:ext>
            </a:extLst>
          </p:cNvPr>
          <p:cNvSpPr txBox="1"/>
          <p:nvPr/>
        </p:nvSpPr>
        <p:spPr>
          <a:xfrm>
            <a:off x="9900941" y="6108132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84175" y="1236175"/>
            <a:ext cx="8698280" cy="47689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302261" y="1236176"/>
            <a:ext cx="2505563" cy="4811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9DA87281-FED7-4855-A85D-0D21A5BFA816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693E4953-4FC0-44A5-9803-11CDC1CEC7C2}"/>
              </a:ext>
            </a:extLst>
          </p:cNvPr>
          <p:cNvSpPr/>
          <p:nvPr/>
        </p:nvSpPr>
        <p:spPr>
          <a:xfrm>
            <a:off x="7886700" y="273558"/>
            <a:ext cx="39211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Shopping Cart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E7E550-6844-493C-B716-FB9A87633247}"/>
              </a:ext>
            </a:extLst>
          </p:cNvPr>
          <p:cNvSpPr txBox="1"/>
          <p:nvPr/>
        </p:nvSpPr>
        <p:spPr>
          <a:xfrm>
            <a:off x="4404211" y="6170744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496F33-FDCE-4739-80BE-C3D16C19518B}"/>
              </a:ext>
            </a:extLst>
          </p:cNvPr>
          <p:cNvSpPr txBox="1"/>
          <p:nvPr/>
        </p:nvSpPr>
        <p:spPr>
          <a:xfrm>
            <a:off x="9900941" y="6170744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36929" y="1127664"/>
            <a:ext cx="8583979" cy="48555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203198" y="1115491"/>
            <a:ext cx="2529453" cy="48676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6BA555A0-EDA9-47BC-96E8-72713F98C31C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F27CB338-57D5-4905-88B9-3B385FF6D29A}"/>
              </a:ext>
            </a:extLst>
          </p:cNvPr>
          <p:cNvSpPr/>
          <p:nvPr/>
        </p:nvSpPr>
        <p:spPr>
          <a:xfrm>
            <a:off x="9278372" y="273558"/>
            <a:ext cx="25294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Payment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24D060-DB61-4C69-8FDD-0AFF2AC8C8F6}"/>
              </a:ext>
            </a:extLst>
          </p:cNvPr>
          <p:cNvSpPr txBox="1"/>
          <p:nvPr/>
        </p:nvSpPr>
        <p:spPr>
          <a:xfrm>
            <a:off x="4404211" y="611722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99CD4A-DC23-4CF4-8CCC-ABD78DF14257}"/>
              </a:ext>
            </a:extLst>
          </p:cNvPr>
          <p:cNvSpPr txBox="1"/>
          <p:nvPr/>
        </p:nvSpPr>
        <p:spPr>
          <a:xfrm>
            <a:off x="9909733" y="611722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49006" y="1263570"/>
            <a:ext cx="8416925" cy="46184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 r="1043"/>
          <a:stretch/>
        </p:blipFill>
        <p:spPr>
          <a:xfrm>
            <a:off x="8941777" y="1263570"/>
            <a:ext cx="2964473" cy="46384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33AB61B3-C28C-47F8-8920-66E3CF811610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B7CFF386-280C-4110-8CCC-8E044EC8CDA2}"/>
              </a:ext>
            </a:extLst>
          </p:cNvPr>
          <p:cNvSpPr/>
          <p:nvPr/>
        </p:nvSpPr>
        <p:spPr>
          <a:xfrm>
            <a:off x="5354515" y="273558"/>
            <a:ext cx="6453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Payment – 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도로명주소 </a:t>
            </a: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API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A8439D-DFF4-4A1F-BF06-5FB16B1F9761}"/>
              </a:ext>
            </a:extLst>
          </p:cNvPr>
          <p:cNvSpPr txBox="1"/>
          <p:nvPr/>
        </p:nvSpPr>
        <p:spPr>
          <a:xfrm>
            <a:off x="4404211" y="611722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62F932-1F29-459C-AF97-02D1104A03EC}"/>
              </a:ext>
            </a:extLst>
          </p:cNvPr>
          <p:cNvSpPr txBox="1"/>
          <p:nvPr/>
        </p:nvSpPr>
        <p:spPr>
          <a:xfrm>
            <a:off x="9909733" y="611722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E3A5D4C-3668-4F3F-877A-F0C88EBE534B}"/>
              </a:ext>
            </a:extLst>
          </p:cNvPr>
          <p:cNvSpPr/>
          <p:nvPr/>
        </p:nvSpPr>
        <p:spPr>
          <a:xfrm>
            <a:off x="3911921" y="3977381"/>
            <a:ext cx="2184079" cy="202225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17182695-DF83-44B7-A822-392ACE8435DA}"/>
              </a:ext>
            </a:extLst>
          </p:cNvPr>
          <p:cNvSpPr/>
          <p:nvPr/>
        </p:nvSpPr>
        <p:spPr>
          <a:xfrm>
            <a:off x="9689924" y="3182815"/>
            <a:ext cx="2282267" cy="281682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66590" y="1260856"/>
            <a:ext cx="8592771" cy="45420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179170" y="1260856"/>
            <a:ext cx="2628658" cy="46684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A1170CD6-7D5B-427D-9462-A893E86BC3BE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B20E5150-FC05-4158-ADB4-2EA9BE69BE6D}"/>
              </a:ext>
            </a:extLst>
          </p:cNvPr>
          <p:cNvSpPr/>
          <p:nvPr/>
        </p:nvSpPr>
        <p:spPr>
          <a:xfrm>
            <a:off x="5273553" y="273558"/>
            <a:ext cx="65342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Payment – 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도로명주소 </a:t>
            </a: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API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0296F0-66E6-4602-B555-8616FDE49899}"/>
              </a:ext>
            </a:extLst>
          </p:cNvPr>
          <p:cNvSpPr txBox="1"/>
          <p:nvPr/>
        </p:nvSpPr>
        <p:spPr>
          <a:xfrm>
            <a:off x="4404211" y="611722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043808-9997-4D8A-B570-CB9ACBE87277}"/>
              </a:ext>
            </a:extLst>
          </p:cNvPr>
          <p:cNvSpPr txBox="1"/>
          <p:nvPr/>
        </p:nvSpPr>
        <p:spPr>
          <a:xfrm>
            <a:off x="9909733" y="611722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/>
        </p:nvSpPr>
        <p:spPr>
          <a:xfrm>
            <a:off x="2986008" y="3838841"/>
            <a:ext cx="1895912" cy="18959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800" b="1">
              <a:solidFill>
                <a:prstClr val="white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3019120" y="5421708"/>
            <a:ext cx="1829687" cy="456805"/>
            <a:chOff x="1807292" y="2910669"/>
            <a:chExt cx="1829687" cy="45680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5" name="이등변 삼각형 34"/>
            <p:cNvSpPr/>
            <p:nvPr/>
          </p:nvSpPr>
          <p:spPr>
            <a:xfrm>
              <a:off x="2590731" y="2910669"/>
              <a:ext cx="262808" cy="21987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2800" b="1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  <p:sp>
          <p:nvSpPr>
            <p:cNvPr id="37" name="모서리가 둥근 직사각형 36"/>
            <p:cNvSpPr/>
            <p:nvPr/>
          </p:nvSpPr>
          <p:spPr>
            <a:xfrm>
              <a:off x="1807292" y="2995204"/>
              <a:ext cx="1829687" cy="372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200" b="1">
                  <a:solidFill>
                    <a:prstClr val="white"/>
                  </a:solidFill>
                  <a:latin typeface="a스마일B" panose="02020600000000000000" pitchFamily="18" charset="-127"/>
                  <a:ea typeface="a스마일B" panose="02020600000000000000" pitchFamily="18" charset="-127"/>
                </a:rPr>
                <a:t>USER</a:t>
              </a:r>
            </a:p>
          </p:txBody>
        </p:sp>
      </p:grpSp>
      <p:sp>
        <p:nvSpPr>
          <p:cNvPr id="45" name="모서리가 둥근 직사각형 44"/>
          <p:cNvSpPr/>
          <p:nvPr/>
        </p:nvSpPr>
        <p:spPr>
          <a:xfrm>
            <a:off x="5701646" y="4674276"/>
            <a:ext cx="3600000" cy="377708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en-US" altLang="ko-KR" sz="1100">
              <a:solidFill>
                <a:prstClr val="black">
                  <a:lumMod val="65000"/>
                  <a:lumOff val="35000"/>
                </a:prstClr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739570" y="4723673"/>
            <a:ext cx="2598902" cy="288000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1100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상품 선택 및 장바구니 담기</a:t>
            </a:r>
          </a:p>
        </p:txBody>
      </p:sp>
      <p:sp>
        <p:nvSpPr>
          <p:cNvPr id="49" name="모서리가 둥근 직사각형 48"/>
          <p:cNvSpPr/>
          <p:nvPr/>
        </p:nvSpPr>
        <p:spPr>
          <a:xfrm>
            <a:off x="5698471" y="4063397"/>
            <a:ext cx="3600000" cy="377708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en-US" altLang="ko-KR" sz="1100">
              <a:solidFill>
                <a:prstClr val="black">
                  <a:lumMod val="65000"/>
                  <a:lumOff val="35000"/>
                </a:prstClr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50" name="모서리가 둥근 직사각형 49"/>
          <p:cNvSpPr/>
          <p:nvPr/>
        </p:nvSpPr>
        <p:spPr>
          <a:xfrm>
            <a:off x="5756239" y="4112795"/>
            <a:ext cx="2598902" cy="288000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1100" dirty="0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회원가입 및 로그인</a:t>
            </a:r>
          </a:p>
        </p:txBody>
      </p:sp>
      <p:sp>
        <p:nvSpPr>
          <p:cNvPr id="53" name="타원 52"/>
          <p:cNvSpPr/>
          <p:nvPr/>
        </p:nvSpPr>
        <p:spPr>
          <a:xfrm>
            <a:off x="2989183" y="1149705"/>
            <a:ext cx="1895912" cy="18959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800" b="1">
              <a:solidFill>
                <a:prstClr val="white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grpSp>
        <p:nvGrpSpPr>
          <p:cNvPr id="54" name="그룹 53"/>
          <p:cNvGrpSpPr/>
          <p:nvPr/>
        </p:nvGrpSpPr>
        <p:grpSpPr>
          <a:xfrm>
            <a:off x="3022295" y="2732571"/>
            <a:ext cx="1829687" cy="456805"/>
            <a:chOff x="1807292" y="2910669"/>
            <a:chExt cx="1829687" cy="45680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5" name="이등변 삼각형 54"/>
            <p:cNvSpPr/>
            <p:nvPr/>
          </p:nvSpPr>
          <p:spPr>
            <a:xfrm>
              <a:off x="2590731" y="2910669"/>
              <a:ext cx="262808" cy="21987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2800" b="1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  <p:sp>
          <p:nvSpPr>
            <p:cNvPr id="56" name="모서리가 둥근 직사각형 55"/>
            <p:cNvSpPr/>
            <p:nvPr/>
          </p:nvSpPr>
          <p:spPr>
            <a:xfrm>
              <a:off x="1807292" y="2995204"/>
              <a:ext cx="1829687" cy="372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200" b="1" dirty="0">
                  <a:solidFill>
                    <a:prstClr val="white"/>
                  </a:solidFill>
                  <a:latin typeface="a스마일B" panose="02020600000000000000" pitchFamily="18" charset="-127"/>
                  <a:ea typeface="a스마일B" panose="02020600000000000000" pitchFamily="18" charset="-127"/>
                </a:rPr>
                <a:t>ADMIN</a:t>
              </a:r>
            </a:p>
          </p:txBody>
        </p:sp>
      </p:grpSp>
      <p:sp>
        <p:nvSpPr>
          <p:cNvPr id="59" name="모서리가 둥근 직사각형 58"/>
          <p:cNvSpPr/>
          <p:nvPr/>
        </p:nvSpPr>
        <p:spPr>
          <a:xfrm>
            <a:off x="5695296" y="2199041"/>
            <a:ext cx="3600000" cy="377708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en-US" altLang="ko-KR" sz="1100">
              <a:solidFill>
                <a:prstClr val="black">
                  <a:lumMod val="65000"/>
                  <a:lumOff val="35000"/>
                </a:prstClr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60" name="모서리가 둥근 직사각형 59"/>
          <p:cNvSpPr/>
          <p:nvPr/>
        </p:nvSpPr>
        <p:spPr>
          <a:xfrm>
            <a:off x="5753064" y="2248438"/>
            <a:ext cx="2598902" cy="288000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1100" dirty="0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상품 삭제 및 관리</a:t>
            </a:r>
          </a:p>
        </p:txBody>
      </p:sp>
      <p:sp>
        <p:nvSpPr>
          <p:cNvPr id="61" name="모서리가 둥근 직사각형 60"/>
          <p:cNvSpPr/>
          <p:nvPr/>
        </p:nvSpPr>
        <p:spPr>
          <a:xfrm>
            <a:off x="5692121" y="1588163"/>
            <a:ext cx="3600000" cy="377708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en-US" altLang="ko-KR" sz="1100">
              <a:solidFill>
                <a:prstClr val="black">
                  <a:lumMod val="65000"/>
                  <a:lumOff val="35000"/>
                </a:prstClr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62" name="모서리가 둥근 직사각형 61"/>
          <p:cNvSpPr/>
          <p:nvPr/>
        </p:nvSpPr>
        <p:spPr>
          <a:xfrm>
            <a:off x="5749889" y="1637560"/>
            <a:ext cx="2598902" cy="288000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1100" dirty="0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상품 등록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476264" y="1581369"/>
            <a:ext cx="995380" cy="995380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476264" y="4329098"/>
            <a:ext cx="915398" cy="915398"/>
          </a:xfrm>
          <a:prstGeom prst="rect">
            <a:avLst/>
          </a:prstGeom>
        </p:spPr>
      </p:pic>
      <p:sp>
        <p:nvSpPr>
          <p:cNvPr id="72" name="모서리가 둥근 직사각형 44"/>
          <p:cNvSpPr/>
          <p:nvPr/>
        </p:nvSpPr>
        <p:spPr>
          <a:xfrm>
            <a:off x="5720696" y="5312451"/>
            <a:ext cx="3600000" cy="377708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en-US" altLang="ko-KR" sz="1100">
              <a:solidFill>
                <a:prstClr val="black">
                  <a:lumMod val="65000"/>
                  <a:lumOff val="35000"/>
                </a:prstClr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73" name="모서리가 둥근 직사각형 45"/>
          <p:cNvSpPr/>
          <p:nvPr/>
        </p:nvSpPr>
        <p:spPr>
          <a:xfrm>
            <a:off x="5759414" y="5361848"/>
            <a:ext cx="2598902" cy="288000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1100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결제하기 및 마이페이지 </a:t>
            </a:r>
          </a:p>
        </p:txBody>
      </p:sp>
      <p:sp>
        <p:nvSpPr>
          <p:cNvPr id="74" name="직사각형 10"/>
          <p:cNvSpPr/>
          <p:nvPr/>
        </p:nvSpPr>
        <p:spPr>
          <a:xfrm>
            <a:off x="2986008" y="208648"/>
            <a:ext cx="6172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Role </a:t>
            </a:r>
            <a:endParaRPr lang="ko-KR" altLang="en-US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75384" y="1083927"/>
            <a:ext cx="8689486" cy="48660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170377" y="1083926"/>
            <a:ext cx="2637449" cy="49166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77DD5102-1B9C-4831-992D-7320D84339F3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FC938277-0092-4B5D-AB09-368DCCCECEF8}"/>
              </a:ext>
            </a:extLst>
          </p:cNvPr>
          <p:cNvSpPr/>
          <p:nvPr/>
        </p:nvSpPr>
        <p:spPr>
          <a:xfrm>
            <a:off x="5354517" y="273558"/>
            <a:ext cx="64533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Payment </a:t>
            </a:r>
            <a:r>
              <a:rPr lang="en-US" altLang="ko-KR" sz="4000" b="1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카카오페이 </a:t>
            </a: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API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36B9A1-8C97-40FD-AE4B-C6083C399490}"/>
              </a:ext>
            </a:extLst>
          </p:cNvPr>
          <p:cNvSpPr txBox="1"/>
          <p:nvPr/>
        </p:nvSpPr>
        <p:spPr>
          <a:xfrm>
            <a:off x="4404211" y="611722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F33537-CB2D-4769-B765-F93FACBF9770}"/>
              </a:ext>
            </a:extLst>
          </p:cNvPr>
          <p:cNvSpPr txBox="1"/>
          <p:nvPr/>
        </p:nvSpPr>
        <p:spPr>
          <a:xfrm>
            <a:off x="9909733" y="611722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D047FFA9-E1E6-436A-A731-3154C2867928}"/>
              </a:ext>
            </a:extLst>
          </p:cNvPr>
          <p:cNvSpPr/>
          <p:nvPr/>
        </p:nvSpPr>
        <p:spPr>
          <a:xfrm>
            <a:off x="4650475" y="4882989"/>
            <a:ext cx="704041" cy="32205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7DAA2963-D205-41E8-BFC1-8CAAC46369C2}"/>
              </a:ext>
            </a:extLst>
          </p:cNvPr>
          <p:cNvSpPr/>
          <p:nvPr/>
        </p:nvSpPr>
        <p:spPr>
          <a:xfrm>
            <a:off x="10489101" y="4950031"/>
            <a:ext cx="704041" cy="32205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22290" y="1113961"/>
            <a:ext cx="8535239" cy="45484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 b="7527"/>
          <a:stretch/>
        </p:blipFill>
        <p:spPr>
          <a:xfrm>
            <a:off x="9160041" y="1113961"/>
            <a:ext cx="2609669" cy="45484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5EBCDC6-EC90-4770-B5C5-E73F87E29135}"/>
              </a:ext>
            </a:extLst>
          </p:cNvPr>
          <p:cNvSpPr txBox="1"/>
          <p:nvPr/>
        </p:nvSpPr>
        <p:spPr>
          <a:xfrm>
            <a:off x="4404211" y="611722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7A40B6-AEBC-4837-9286-458657657025}"/>
              </a:ext>
            </a:extLst>
          </p:cNvPr>
          <p:cNvSpPr txBox="1"/>
          <p:nvPr/>
        </p:nvSpPr>
        <p:spPr>
          <a:xfrm>
            <a:off x="9909733" y="611722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5B95AE4-6106-4DC9-A7C9-0A1ED092ADD1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10" name="직사각형 10">
            <a:extLst>
              <a:ext uri="{FF2B5EF4-FFF2-40B4-BE49-F238E27FC236}">
                <a16:creationId xmlns:a16="http://schemas.microsoft.com/office/drawing/2014/main" id="{F4157832-CC81-4148-8450-1D4DB1095139}"/>
              </a:ext>
            </a:extLst>
          </p:cNvPr>
          <p:cNvSpPr/>
          <p:nvPr/>
        </p:nvSpPr>
        <p:spPr>
          <a:xfrm>
            <a:off x="5273553" y="273558"/>
            <a:ext cx="65342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Payment – 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카카오페이 </a:t>
            </a: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API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28518" y="1181364"/>
            <a:ext cx="8636351" cy="44952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 b="4726"/>
          <a:stretch/>
        </p:blipFill>
        <p:spPr>
          <a:xfrm>
            <a:off x="9177763" y="1181364"/>
            <a:ext cx="2630064" cy="44952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52DF62A8-18B2-4760-89D7-AAF8B62D7142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75D31AFC-81B2-4DA7-B902-E8DE18B3F88B}"/>
              </a:ext>
            </a:extLst>
          </p:cNvPr>
          <p:cNvSpPr/>
          <p:nvPr/>
        </p:nvSpPr>
        <p:spPr>
          <a:xfrm>
            <a:off x="5319347" y="273558"/>
            <a:ext cx="6488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Payment – 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카카오페이 </a:t>
            </a: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API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112899-B1AC-4657-89B3-6DD0B8C2FEAF}"/>
              </a:ext>
            </a:extLst>
          </p:cNvPr>
          <p:cNvSpPr txBox="1"/>
          <p:nvPr/>
        </p:nvSpPr>
        <p:spPr>
          <a:xfrm>
            <a:off x="4312022" y="611722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AF778E-2540-4E84-AC9C-D2843CF3968C}"/>
              </a:ext>
            </a:extLst>
          </p:cNvPr>
          <p:cNvSpPr txBox="1"/>
          <p:nvPr/>
        </p:nvSpPr>
        <p:spPr>
          <a:xfrm>
            <a:off x="9909733" y="611722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98475" y="1286022"/>
            <a:ext cx="8258663" cy="44962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264428" y="1286021"/>
            <a:ext cx="2429097" cy="44962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CC2CA3DC-B83A-4BBD-B226-047178CF4979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10">
            <a:extLst>
              <a:ext uri="{FF2B5EF4-FFF2-40B4-BE49-F238E27FC236}">
                <a16:creationId xmlns:a16="http://schemas.microsoft.com/office/drawing/2014/main" id="{372547CA-6F46-42F8-9F8E-90F13526A2CE}"/>
              </a:ext>
            </a:extLst>
          </p:cNvPr>
          <p:cNvSpPr/>
          <p:nvPr/>
        </p:nvSpPr>
        <p:spPr>
          <a:xfrm>
            <a:off x="5231423" y="273558"/>
            <a:ext cx="65764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Payment – 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카카오페이 </a:t>
            </a: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API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2941E-152D-47F2-9040-B6B45E30E7CA}"/>
              </a:ext>
            </a:extLst>
          </p:cNvPr>
          <p:cNvSpPr txBox="1"/>
          <p:nvPr/>
        </p:nvSpPr>
        <p:spPr>
          <a:xfrm>
            <a:off x="4254681" y="611722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790273-7F15-4719-A25D-4345DCFE43D6}"/>
              </a:ext>
            </a:extLst>
          </p:cNvPr>
          <p:cNvSpPr txBox="1"/>
          <p:nvPr/>
        </p:nvSpPr>
        <p:spPr>
          <a:xfrm>
            <a:off x="9909733" y="611722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37052" y="1209792"/>
            <a:ext cx="2648570" cy="47820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231751" y="1182612"/>
            <a:ext cx="2675941" cy="48708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073525" y="1167179"/>
            <a:ext cx="2731285" cy="49625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8948439" y="1176704"/>
            <a:ext cx="2859387" cy="51720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C7C3A9A7-DE69-406C-97A0-5134C642F595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1A442F87-570A-4C9C-9FCB-84A8982D2391}"/>
              </a:ext>
            </a:extLst>
          </p:cNvPr>
          <p:cNvSpPr/>
          <p:nvPr/>
        </p:nvSpPr>
        <p:spPr>
          <a:xfrm>
            <a:off x="5275385" y="273558"/>
            <a:ext cx="65324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Payment – 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카카오페이 </a:t>
            </a: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API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231556-5310-4058-8F21-EDC1E30CF067}"/>
              </a:ext>
            </a:extLst>
          </p:cNvPr>
          <p:cNvSpPr txBox="1"/>
          <p:nvPr/>
        </p:nvSpPr>
        <p:spPr>
          <a:xfrm>
            <a:off x="5053131" y="6239282"/>
            <a:ext cx="1709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카카오톡 </a:t>
            </a:r>
            <a:r>
              <a:rPr lang="ko-KR" alt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결제창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62453" y="1226921"/>
            <a:ext cx="8755170" cy="46474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275886" y="1226921"/>
            <a:ext cx="2553662" cy="4738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89734412-2BC2-4A06-8F48-C52FCA72BA2C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FA50192-9CA4-4AB3-9E8E-53F9DAC26A35}"/>
              </a:ext>
            </a:extLst>
          </p:cNvPr>
          <p:cNvSpPr/>
          <p:nvPr/>
        </p:nvSpPr>
        <p:spPr>
          <a:xfrm>
            <a:off x="9434146" y="273558"/>
            <a:ext cx="2373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주문완료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724334-8F56-4C54-80A4-D8A17A4B90AB}"/>
              </a:ext>
            </a:extLst>
          </p:cNvPr>
          <p:cNvSpPr txBox="1"/>
          <p:nvPr/>
        </p:nvSpPr>
        <p:spPr>
          <a:xfrm>
            <a:off x="4254681" y="611722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8EA73D-FF2F-49B4-BA32-5CAE6B1900C9}"/>
              </a:ext>
            </a:extLst>
          </p:cNvPr>
          <p:cNvSpPr txBox="1"/>
          <p:nvPr/>
        </p:nvSpPr>
        <p:spPr>
          <a:xfrm>
            <a:off x="9909733" y="611722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80894" y="1234968"/>
            <a:ext cx="8671902" cy="47376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330514" y="1234968"/>
            <a:ext cx="2532730" cy="47376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A91399E6-6FE0-49E3-AE6D-ED7707CA0E84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A04968C4-ACAD-47B1-8C2B-BB088DCA1F40}"/>
              </a:ext>
            </a:extLst>
          </p:cNvPr>
          <p:cNvSpPr/>
          <p:nvPr/>
        </p:nvSpPr>
        <p:spPr>
          <a:xfrm>
            <a:off x="9434146" y="273558"/>
            <a:ext cx="2373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주문완료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BD57CE-04A3-49F5-AD78-C850245D7554}"/>
              </a:ext>
            </a:extLst>
          </p:cNvPr>
          <p:cNvSpPr txBox="1"/>
          <p:nvPr/>
        </p:nvSpPr>
        <p:spPr>
          <a:xfrm>
            <a:off x="4254681" y="611722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64E716-7914-449C-9469-3200051F212F}"/>
              </a:ext>
            </a:extLst>
          </p:cNvPr>
          <p:cNvSpPr txBox="1"/>
          <p:nvPr/>
        </p:nvSpPr>
        <p:spPr>
          <a:xfrm>
            <a:off x="9909733" y="611722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92967" y="1201616"/>
            <a:ext cx="8759825" cy="474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277585" y="1201615"/>
            <a:ext cx="2557949" cy="47486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090231EB-7B74-407B-976A-CC126DAC5C1F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AAD9CD5-FC70-4B84-AC46-F648A829AE39}"/>
              </a:ext>
            </a:extLst>
          </p:cNvPr>
          <p:cNvSpPr/>
          <p:nvPr/>
        </p:nvSpPr>
        <p:spPr>
          <a:xfrm>
            <a:off x="9434146" y="273558"/>
            <a:ext cx="2373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My Page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2ACAAF-FDBF-44B3-A757-C3873C1E953B}"/>
              </a:ext>
            </a:extLst>
          </p:cNvPr>
          <p:cNvSpPr txBox="1"/>
          <p:nvPr/>
        </p:nvSpPr>
        <p:spPr>
          <a:xfrm>
            <a:off x="4254681" y="611722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FA00A1-C6B8-47CC-8AA6-E907C42B9EBE}"/>
              </a:ext>
            </a:extLst>
          </p:cNvPr>
          <p:cNvSpPr txBox="1"/>
          <p:nvPr/>
        </p:nvSpPr>
        <p:spPr>
          <a:xfrm>
            <a:off x="9909733" y="611722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84175" y="1251043"/>
            <a:ext cx="8627940" cy="47377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249508" y="1251043"/>
            <a:ext cx="2558317" cy="47911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5B16C1B3-E525-40E2-A18C-5D90A4FF8160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539C495-FD11-4E6D-AB83-0FAEDD02528D}"/>
              </a:ext>
            </a:extLst>
          </p:cNvPr>
          <p:cNvSpPr/>
          <p:nvPr/>
        </p:nvSpPr>
        <p:spPr>
          <a:xfrm>
            <a:off x="6479932" y="273558"/>
            <a:ext cx="53278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My Page – 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주문 현황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62F061-3495-40C6-BE24-3ECE51ABDFE5}"/>
              </a:ext>
            </a:extLst>
          </p:cNvPr>
          <p:cNvSpPr txBox="1"/>
          <p:nvPr/>
        </p:nvSpPr>
        <p:spPr>
          <a:xfrm>
            <a:off x="4254681" y="611722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CFF0D8-CB28-4043-AC2A-B7DD8545CF63}"/>
              </a:ext>
            </a:extLst>
          </p:cNvPr>
          <p:cNvSpPr txBox="1"/>
          <p:nvPr/>
        </p:nvSpPr>
        <p:spPr>
          <a:xfrm>
            <a:off x="9909733" y="611722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83263" y="1295131"/>
            <a:ext cx="8583979" cy="46495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274803" y="1295130"/>
            <a:ext cx="2499679" cy="46495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01AFBA92-63CB-4AA4-A68D-D371E20F426A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C405E774-98A2-4D15-9322-5A051352C059}"/>
              </a:ext>
            </a:extLst>
          </p:cNvPr>
          <p:cNvSpPr/>
          <p:nvPr/>
        </p:nvSpPr>
        <p:spPr>
          <a:xfrm>
            <a:off x="7209692" y="273558"/>
            <a:ext cx="45981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My Page – Profile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9D22C4-051D-4E81-98F6-07F6255ECAC0}"/>
              </a:ext>
            </a:extLst>
          </p:cNvPr>
          <p:cNvSpPr txBox="1"/>
          <p:nvPr/>
        </p:nvSpPr>
        <p:spPr>
          <a:xfrm>
            <a:off x="4254681" y="611722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8B9F52-912C-4C87-9F03-55F810B1955A}"/>
              </a:ext>
            </a:extLst>
          </p:cNvPr>
          <p:cNvSpPr txBox="1"/>
          <p:nvPr/>
        </p:nvSpPr>
        <p:spPr>
          <a:xfrm>
            <a:off x="9909733" y="611722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76444991-75C8-4AAE-A5D6-B0BB98EB1F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450"/>
          <a:stretch>
            <a:fillRect/>
          </a:stretch>
        </p:blipFill>
        <p:spPr>
          <a:xfrm>
            <a:off x="4592257" y="3959226"/>
            <a:ext cx="6069184" cy="75252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직사각형 10">
            <a:extLst>
              <a:ext uri="{FF2B5EF4-FFF2-40B4-BE49-F238E27FC236}">
                <a16:creationId xmlns:a16="http://schemas.microsoft.com/office/drawing/2014/main" id="{D679AD59-3CFF-4673-9100-6A1E3371C33C}"/>
              </a:ext>
            </a:extLst>
          </p:cNvPr>
          <p:cNvSpPr/>
          <p:nvPr/>
        </p:nvSpPr>
        <p:spPr>
          <a:xfrm>
            <a:off x="3009900" y="295381"/>
            <a:ext cx="6172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UI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구분</a:t>
            </a:r>
          </a:p>
        </p:txBody>
      </p:sp>
      <p:grpSp>
        <p:nvGrpSpPr>
          <p:cNvPr id="10" name="그룹 30">
            <a:extLst>
              <a:ext uri="{FF2B5EF4-FFF2-40B4-BE49-F238E27FC236}">
                <a16:creationId xmlns:a16="http://schemas.microsoft.com/office/drawing/2014/main" id="{96F3A4C5-51BD-4476-B230-1B9E2FA43CEB}"/>
              </a:ext>
            </a:extLst>
          </p:cNvPr>
          <p:cNvGrpSpPr/>
          <p:nvPr/>
        </p:nvGrpSpPr>
        <p:grpSpPr>
          <a:xfrm>
            <a:off x="1387458" y="2255962"/>
            <a:ext cx="2619421" cy="593183"/>
            <a:chOff x="1791300" y="2995204"/>
            <a:chExt cx="1930018" cy="37227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1" name="이등변 삼각형 34">
              <a:extLst>
                <a:ext uri="{FF2B5EF4-FFF2-40B4-BE49-F238E27FC236}">
                  <a16:creationId xmlns:a16="http://schemas.microsoft.com/office/drawing/2014/main" id="{24D842C9-F89A-42BB-AF2D-4B5FCBCDCFD1}"/>
                </a:ext>
              </a:extLst>
            </p:cNvPr>
            <p:cNvSpPr/>
            <p:nvPr/>
          </p:nvSpPr>
          <p:spPr>
            <a:xfrm rot="5400000">
              <a:off x="3539318" y="3081008"/>
              <a:ext cx="163337" cy="200662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  <p:sp>
          <p:nvSpPr>
            <p:cNvPr id="12" name="모서리가 둥근 직사각형 36">
              <a:extLst>
                <a:ext uri="{FF2B5EF4-FFF2-40B4-BE49-F238E27FC236}">
                  <a16:creationId xmlns:a16="http://schemas.microsoft.com/office/drawing/2014/main" id="{4B7BC0D5-0A89-4C66-8509-CE49FEA2432C}"/>
                </a:ext>
              </a:extLst>
            </p:cNvPr>
            <p:cNvSpPr/>
            <p:nvPr/>
          </p:nvSpPr>
          <p:spPr>
            <a:xfrm>
              <a:off x="1791300" y="2995204"/>
              <a:ext cx="1829687" cy="372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2400" b="1" dirty="0">
                  <a:solidFill>
                    <a:prstClr val="white"/>
                  </a:solidFill>
                </a:rPr>
                <a:t>ADMIN</a:t>
              </a:r>
            </a:p>
          </p:txBody>
        </p:sp>
      </p:grpSp>
      <p:grpSp>
        <p:nvGrpSpPr>
          <p:cNvPr id="16" name="그룹 30">
            <a:extLst>
              <a:ext uri="{FF2B5EF4-FFF2-40B4-BE49-F238E27FC236}">
                <a16:creationId xmlns:a16="http://schemas.microsoft.com/office/drawing/2014/main" id="{25EA8463-9A96-4C2A-85E8-AE99621E954A}"/>
              </a:ext>
            </a:extLst>
          </p:cNvPr>
          <p:cNvGrpSpPr/>
          <p:nvPr/>
        </p:nvGrpSpPr>
        <p:grpSpPr>
          <a:xfrm>
            <a:off x="1387459" y="4038894"/>
            <a:ext cx="2619421" cy="593183"/>
            <a:chOff x="1791300" y="2995204"/>
            <a:chExt cx="1930018" cy="37227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7" name="이등변 삼각형 34">
              <a:extLst>
                <a:ext uri="{FF2B5EF4-FFF2-40B4-BE49-F238E27FC236}">
                  <a16:creationId xmlns:a16="http://schemas.microsoft.com/office/drawing/2014/main" id="{BC3E2148-49D7-4DA6-91ED-C3EF739C5749}"/>
                </a:ext>
              </a:extLst>
            </p:cNvPr>
            <p:cNvSpPr/>
            <p:nvPr/>
          </p:nvSpPr>
          <p:spPr>
            <a:xfrm rot="5400000">
              <a:off x="3539318" y="3081008"/>
              <a:ext cx="163337" cy="200662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  <p:sp>
          <p:nvSpPr>
            <p:cNvPr id="18" name="모서리가 둥근 직사각형 36">
              <a:extLst>
                <a:ext uri="{FF2B5EF4-FFF2-40B4-BE49-F238E27FC236}">
                  <a16:creationId xmlns:a16="http://schemas.microsoft.com/office/drawing/2014/main" id="{7E644612-DAFC-4A0C-9287-EC8485F93009}"/>
                </a:ext>
              </a:extLst>
            </p:cNvPr>
            <p:cNvSpPr/>
            <p:nvPr/>
          </p:nvSpPr>
          <p:spPr>
            <a:xfrm>
              <a:off x="1791300" y="2995204"/>
              <a:ext cx="1829687" cy="372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2400" b="1" dirty="0">
                  <a:solidFill>
                    <a:prstClr val="white"/>
                  </a:solidFill>
                </a:rPr>
                <a:t>USER</a:t>
              </a:r>
            </a:p>
          </p:txBody>
        </p:sp>
      </p:grpSp>
      <p:pic>
        <p:nvPicPr>
          <p:cNvPr id="21" name="그림 20">
            <a:extLst>
              <a:ext uri="{FF2B5EF4-FFF2-40B4-BE49-F238E27FC236}">
                <a16:creationId xmlns:a16="http://schemas.microsoft.com/office/drawing/2014/main" id="{DDDF638A-0A79-42F1-8A9D-E725D71A01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604" b="93564"/>
          <a:stretch/>
        </p:blipFill>
        <p:spPr>
          <a:xfrm>
            <a:off x="4592257" y="2193016"/>
            <a:ext cx="6069184" cy="80054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3C9F402B-3E17-4FB5-994C-0429F6CDCC89}"/>
              </a:ext>
            </a:extLst>
          </p:cNvPr>
          <p:cNvSpPr/>
          <p:nvPr/>
        </p:nvSpPr>
        <p:spPr>
          <a:xfrm>
            <a:off x="9753600" y="2183493"/>
            <a:ext cx="796821" cy="81848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F4B3445A-EECF-48C0-93FC-58068BB12772}"/>
              </a:ext>
            </a:extLst>
          </p:cNvPr>
          <p:cNvSpPr/>
          <p:nvPr/>
        </p:nvSpPr>
        <p:spPr>
          <a:xfrm flipV="1">
            <a:off x="8683597" y="3931361"/>
            <a:ext cx="1790624" cy="79943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42427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01761" y="1313987"/>
            <a:ext cx="8680693" cy="46999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275109" y="1313987"/>
            <a:ext cx="2532717" cy="46999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C181F460-0F44-4B11-BF1C-D4B26DB132EB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DE78C63-07DF-40B4-988D-2F1FD498CD0D}"/>
              </a:ext>
            </a:extLst>
          </p:cNvPr>
          <p:cNvSpPr/>
          <p:nvPr/>
        </p:nvSpPr>
        <p:spPr>
          <a:xfrm>
            <a:off x="6096000" y="273558"/>
            <a:ext cx="57118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My Page – Profile 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변경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EDAF4A-2DEE-44C2-A846-02F2F0264ECE}"/>
              </a:ext>
            </a:extLst>
          </p:cNvPr>
          <p:cNvSpPr txBox="1"/>
          <p:nvPr/>
        </p:nvSpPr>
        <p:spPr>
          <a:xfrm>
            <a:off x="4254681" y="611722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334301-2998-457E-8824-278FC47FC44F}"/>
              </a:ext>
            </a:extLst>
          </p:cNvPr>
          <p:cNvSpPr txBox="1"/>
          <p:nvPr/>
        </p:nvSpPr>
        <p:spPr>
          <a:xfrm>
            <a:off x="9909733" y="611722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80892" y="1300518"/>
            <a:ext cx="8701561" cy="46387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280502" y="1300518"/>
            <a:ext cx="2527323" cy="46387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8C9F2E19-6113-4AD3-8B3E-407DCEE53F82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6D7A169-8A47-4CD4-B76E-DFEC566EF463}"/>
              </a:ext>
            </a:extLst>
          </p:cNvPr>
          <p:cNvSpPr/>
          <p:nvPr/>
        </p:nvSpPr>
        <p:spPr>
          <a:xfrm>
            <a:off x="6096000" y="273558"/>
            <a:ext cx="57118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My Page – Profile 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변경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C369C5-F488-46F9-B272-DC0E1535791A}"/>
              </a:ext>
            </a:extLst>
          </p:cNvPr>
          <p:cNvSpPr txBox="1"/>
          <p:nvPr/>
        </p:nvSpPr>
        <p:spPr>
          <a:xfrm>
            <a:off x="4254681" y="611722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B881F9-2FAF-4A04-9147-02E50738376C}"/>
              </a:ext>
            </a:extLst>
          </p:cNvPr>
          <p:cNvSpPr txBox="1"/>
          <p:nvPr/>
        </p:nvSpPr>
        <p:spPr>
          <a:xfrm>
            <a:off x="9909733" y="611722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80893" y="1273634"/>
            <a:ext cx="8777410" cy="46925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270292" y="1273634"/>
            <a:ext cx="2537534" cy="46925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AE12FAB7-2DA5-4A90-A89C-22C875C2539E}"/>
              </a:ext>
            </a:extLst>
          </p:cNvPr>
          <p:cNvSpPr/>
          <p:nvPr/>
        </p:nvSpPr>
        <p:spPr>
          <a:xfrm>
            <a:off x="269852" y="442835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소비자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763F89B-48C2-4BF7-9474-F258F68CA599}"/>
              </a:ext>
            </a:extLst>
          </p:cNvPr>
          <p:cNvSpPr/>
          <p:nvPr/>
        </p:nvSpPr>
        <p:spPr>
          <a:xfrm>
            <a:off x="6096000" y="273558"/>
            <a:ext cx="57118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My Page – Profile 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변경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6B9E9B-7ADE-4840-B9E1-1E4A039ACC92}"/>
              </a:ext>
            </a:extLst>
          </p:cNvPr>
          <p:cNvSpPr txBox="1"/>
          <p:nvPr/>
        </p:nvSpPr>
        <p:spPr>
          <a:xfrm>
            <a:off x="4254681" y="611722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27BE4C-D255-45C9-AE5F-5E8AEF18539F}"/>
              </a:ext>
            </a:extLst>
          </p:cNvPr>
          <p:cNvSpPr txBox="1"/>
          <p:nvPr/>
        </p:nvSpPr>
        <p:spPr>
          <a:xfrm>
            <a:off x="9909733" y="611722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697816" y="4063534"/>
            <a:ext cx="2482239" cy="891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1200" dirty="0">
                <a:solidFill>
                  <a:schemeClr val="tx1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토큰을</a:t>
            </a:r>
            <a:r>
              <a:rPr lang="en-US" altLang="ko-KR" sz="1200" dirty="0">
                <a:solidFill>
                  <a:schemeClr val="tx1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r>
              <a:rPr lang="ko-KR" altLang="en-US" sz="1200" dirty="0">
                <a:solidFill>
                  <a:schemeClr val="tx1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이용하여 </a:t>
            </a:r>
            <a:endParaRPr lang="en-US" altLang="ko-KR" sz="1200" dirty="0">
              <a:solidFill>
                <a:schemeClr val="tx1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ko-KR" sz="1200" dirty="0">
                <a:solidFill>
                  <a:schemeClr val="tx1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USER</a:t>
            </a:r>
            <a:r>
              <a:rPr lang="ko-KR" altLang="en-US" sz="1200" dirty="0">
                <a:solidFill>
                  <a:schemeClr val="tx1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와 </a:t>
            </a:r>
            <a:r>
              <a:rPr lang="en-US" altLang="ko-KR" sz="1200" dirty="0">
                <a:solidFill>
                  <a:schemeClr val="tx1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ADMIN</a:t>
            </a:r>
            <a:r>
              <a:rPr lang="ko-KR" altLang="en-US" sz="1200" dirty="0">
                <a:solidFill>
                  <a:schemeClr val="tx1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을 구분</a:t>
            </a:r>
          </a:p>
          <a:p>
            <a:pPr algn="ctr">
              <a:lnSpc>
                <a:spcPct val="150000"/>
              </a:lnSpc>
              <a:defRPr/>
            </a:pPr>
            <a:r>
              <a:rPr lang="ko-KR" altLang="en-US" sz="1200" dirty="0">
                <a:solidFill>
                  <a:schemeClr val="tx1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각각의 </a:t>
            </a:r>
            <a:r>
              <a:rPr lang="en-US" altLang="ko-KR" sz="1200" dirty="0">
                <a:solidFill>
                  <a:schemeClr val="tx1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ROLE</a:t>
            </a:r>
            <a:r>
              <a:rPr lang="ko-KR" altLang="en-US" sz="1200" dirty="0">
                <a:solidFill>
                  <a:schemeClr val="tx1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에 대한 </a:t>
            </a:r>
            <a:r>
              <a:rPr lang="en-US" altLang="ko-KR" sz="1200" dirty="0">
                <a:solidFill>
                  <a:schemeClr val="tx1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sz="1200" dirty="0">
                <a:solidFill>
                  <a:schemeClr val="tx1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 구현 </a:t>
            </a:r>
          </a:p>
        </p:txBody>
      </p:sp>
      <p:sp>
        <p:nvSpPr>
          <p:cNvPr id="6" name="타원 5"/>
          <p:cNvSpPr/>
          <p:nvPr/>
        </p:nvSpPr>
        <p:spPr>
          <a:xfrm>
            <a:off x="1029758" y="1939226"/>
            <a:ext cx="1776089" cy="17760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800" b="1">
              <a:solidFill>
                <a:prstClr val="white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009900" y="333906"/>
            <a:ext cx="6172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주요 기능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1002958" y="3375594"/>
            <a:ext cx="1829687" cy="456805"/>
            <a:chOff x="1807292" y="2910669"/>
            <a:chExt cx="1829687" cy="456805"/>
          </a:xfrm>
        </p:grpSpPr>
        <p:sp>
          <p:nvSpPr>
            <p:cNvPr id="14" name="이등변 삼각형 13"/>
            <p:cNvSpPr/>
            <p:nvPr/>
          </p:nvSpPr>
          <p:spPr>
            <a:xfrm>
              <a:off x="2590731" y="2910669"/>
              <a:ext cx="262808" cy="219870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2800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1807292" y="2995204"/>
              <a:ext cx="1829687" cy="37227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 dirty="0">
                  <a:solidFill>
                    <a:prstClr val="white"/>
                  </a:solidFill>
                  <a:latin typeface="a스마일B" panose="02020600000000000000" pitchFamily="18" charset="-127"/>
                  <a:ea typeface="a스마일B" panose="02020600000000000000" pitchFamily="18" charset="-127"/>
                </a:rPr>
                <a:t>회원가입 및 로그인</a:t>
              </a:r>
            </a:p>
          </p:txBody>
        </p:sp>
      </p:grpSp>
      <p:sp>
        <p:nvSpPr>
          <p:cNvPr id="17" name="타원 16"/>
          <p:cNvSpPr/>
          <p:nvPr/>
        </p:nvSpPr>
        <p:spPr>
          <a:xfrm>
            <a:off x="3769313" y="1943044"/>
            <a:ext cx="1776089" cy="17760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800" b="1">
              <a:solidFill>
                <a:prstClr val="white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3742513" y="3379412"/>
            <a:ext cx="1829687" cy="456805"/>
            <a:chOff x="1807292" y="2910669"/>
            <a:chExt cx="1829687" cy="456805"/>
          </a:xfrm>
        </p:grpSpPr>
        <p:sp>
          <p:nvSpPr>
            <p:cNvPr id="19" name="이등변 삼각형 18"/>
            <p:cNvSpPr/>
            <p:nvPr/>
          </p:nvSpPr>
          <p:spPr>
            <a:xfrm>
              <a:off x="2590731" y="2910669"/>
              <a:ext cx="262808" cy="219870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2800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  <p:sp>
          <p:nvSpPr>
            <p:cNvPr id="20" name="모서리가 둥근 직사각형 19"/>
            <p:cNvSpPr/>
            <p:nvPr/>
          </p:nvSpPr>
          <p:spPr>
            <a:xfrm>
              <a:off x="1807292" y="2995204"/>
              <a:ext cx="1829687" cy="37227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200" dirty="0">
                  <a:solidFill>
                    <a:prstClr val="white"/>
                  </a:solidFill>
                  <a:latin typeface="a스마일B" panose="02020600000000000000" pitchFamily="18" charset="-127"/>
                  <a:ea typeface="a스마일B" panose="02020600000000000000" pitchFamily="18" charset="-127"/>
                </a:rPr>
                <a:t>PAGINATION</a:t>
              </a:r>
            </a:p>
          </p:txBody>
        </p:sp>
      </p:grpSp>
      <p:sp>
        <p:nvSpPr>
          <p:cNvPr id="22" name="타원 21"/>
          <p:cNvSpPr/>
          <p:nvPr/>
        </p:nvSpPr>
        <p:spPr>
          <a:xfrm>
            <a:off x="6553477" y="1939226"/>
            <a:ext cx="1776089" cy="17760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800" b="1">
              <a:solidFill>
                <a:prstClr val="white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6526676" y="3375594"/>
            <a:ext cx="1829687" cy="456805"/>
            <a:chOff x="1807292" y="2910669"/>
            <a:chExt cx="1829687" cy="456805"/>
          </a:xfrm>
        </p:grpSpPr>
        <p:sp>
          <p:nvSpPr>
            <p:cNvPr id="24" name="이등변 삼각형 23"/>
            <p:cNvSpPr/>
            <p:nvPr/>
          </p:nvSpPr>
          <p:spPr>
            <a:xfrm>
              <a:off x="2590731" y="2910669"/>
              <a:ext cx="262808" cy="219870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2800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  <p:sp>
          <p:nvSpPr>
            <p:cNvPr id="25" name="모서리가 둥근 직사각형 24"/>
            <p:cNvSpPr/>
            <p:nvPr/>
          </p:nvSpPr>
          <p:spPr>
            <a:xfrm>
              <a:off x="1807292" y="2995204"/>
              <a:ext cx="1829687" cy="37227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>
                  <a:solidFill>
                    <a:prstClr val="white"/>
                  </a:solidFill>
                  <a:latin typeface="a스마일B" panose="02020600000000000000" pitchFamily="18" charset="-127"/>
                  <a:ea typeface="a스마일B" panose="02020600000000000000" pitchFamily="18" charset="-127"/>
                </a:rPr>
                <a:t>추천 기능</a:t>
              </a: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219907" y="2379418"/>
            <a:ext cx="892596" cy="892596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044277" y="2355318"/>
            <a:ext cx="865792" cy="865792"/>
          </a:xfrm>
          <a:prstGeom prst="rect">
            <a:avLst/>
          </a:prstGeom>
        </p:spPr>
      </p:pic>
      <p:sp>
        <p:nvSpPr>
          <p:cNvPr id="29" name="직사각형 28"/>
          <p:cNvSpPr/>
          <p:nvPr/>
        </p:nvSpPr>
        <p:spPr>
          <a:xfrm>
            <a:off x="3434992" y="4067353"/>
            <a:ext cx="2499021" cy="891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1200" dirty="0">
                <a:solidFill>
                  <a:schemeClr val="tx1"/>
                </a:solidFill>
                <a:effectLst/>
                <a:latin typeface="a스마일B" panose="02020600000000000000" pitchFamily="18" charset="-127"/>
                <a:ea typeface="a스마일B" panose="02020600000000000000" pitchFamily="18" charset="-127"/>
              </a:rPr>
              <a:t>사용자의 편리성을 위해</a:t>
            </a:r>
          </a:p>
          <a:p>
            <a:pPr algn="ctr">
              <a:lnSpc>
                <a:spcPct val="150000"/>
              </a:lnSpc>
              <a:defRPr/>
            </a:pPr>
            <a:r>
              <a:rPr lang="ko-KR" altLang="en-US" sz="1200" dirty="0">
                <a:solidFill>
                  <a:schemeClr val="tx1"/>
                </a:solidFill>
                <a:effectLst/>
                <a:latin typeface="a스마일B" panose="02020600000000000000" pitchFamily="18" charset="-127"/>
                <a:ea typeface="a스마일B" panose="02020600000000000000" pitchFamily="18" charset="-127"/>
              </a:rPr>
              <a:t>전체 상품을 정해진 개수만큼</a:t>
            </a:r>
          </a:p>
          <a:p>
            <a:pPr algn="ctr">
              <a:lnSpc>
                <a:spcPct val="150000"/>
              </a:lnSpc>
              <a:defRPr/>
            </a:pPr>
            <a:r>
              <a:rPr lang="ko-KR" altLang="en-US" sz="1200" dirty="0">
                <a:solidFill>
                  <a:schemeClr val="tx1"/>
                </a:solidFill>
                <a:effectLst/>
                <a:latin typeface="a스마일B" panose="02020600000000000000" pitchFamily="18" charset="-127"/>
                <a:ea typeface="a스마일B" panose="02020600000000000000" pitchFamily="18" charset="-127"/>
              </a:rPr>
              <a:t> 서버에서 불러옴 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6233559" y="4063534"/>
            <a:ext cx="2487228" cy="891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1200" dirty="0">
                <a:solidFill>
                  <a:schemeClr val="tx1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저장되어 있는 데이터를 바탕으로 </a:t>
            </a:r>
          </a:p>
          <a:p>
            <a:pPr algn="ctr">
              <a:lnSpc>
                <a:spcPct val="150000"/>
              </a:lnSpc>
              <a:defRPr/>
            </a:pPr>
            <a:r>
              <a:rPr lang="ko-KR" altLang="en-US" sz="1200" dirty="0">
                <a:solidFill>
                  <a:schemeClr val="tx1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사용자가 보고있는 상품과 </a:t>
            </a:r>
          </a:p>
          <a:p>
            <a:pPr algn="ctr">
              <a:lnSpc>
                <a:spcPct val="150000"/>
              </a:lnSpc>
              <a:defRPr/>
            </a:pPr>
            <a:r>
              <a:rPr lang="ko-KR" altLang="en-US" sz="1200" dirty="0">
                <a:solidFill>
                  <a:schemeClr val="tx1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연관되어 있는 상품을 추천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894D2BA-77E7-4221-8E42-DD61D5D48B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824" y="2333780"/>
            <a:ext cx="1010782" cy="1010782"/>
          </a:xfrm>
          <a:prstGeom prst="rect">
            <a:avLst/>
          </a:prstGeom>
        </p:spPr>
      </p:pic>
      <p:sp>
        <p:nvSpPr>
          <p:cNvPr id="26" name="직사각형 25">
            <a:extLst>
              <a:ext uri="{FF2B5EF4-FFF2-40B4-BE49-F238E27FC236}">
                <a16:creationId xmlns:a16="http://schemas.microsoft.com/office/drawing/2014/main" id="{45A41EFB-7AC6-440E-BDEC-7C16515A419E}"/>
              </a:ext>
            </a:extLst>
          </p:cNvPr>
          <p:cNvSpPr/>
          <p:nvPr/>
        </p:nvSpPr>
        <p:spPr>
          <a:xfrm>
            <a:off x="9011945" y="4063534"/>
            <a:ext cx="2482239" cy="891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카카오에서 제공하는 </a:t>
            </a:r>
            <a:endParaRPr lang="en-US" altLang="ko-KR" sz="12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pPr algn="ctr">
              <a:lnSpc>
                <a:spcPct val="150000"/>
              </a:lnSpc>
              <a:defRPr/>
            </a:pP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카카오페이 </a:t>
            </a:r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API</a:t>
            </a: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를 이용하여 </a:t>
            </a:r>
            <a:endParaRPr lang="en-US" altLang="ko-KR" sz="12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pPr algn="ctr">
              <a:lnSpc>
                <a:spcPct val="150000"/>
              </a:lnSpc>
              <a:defRPr/>
            </a:pP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결제기능 구현</a:t>
            </a:r>
            <a:endParaRPr lang="ko-KR" altLang="en-US" sz="1200" dirty="0">
              <a:solidFill>
                <a:schemeClr val="tx1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31" name="타원 30">
            <a:extLst>
              <a:ext uri="{FF2B5EF4-FFF2-40B4-BE49-F238E27FC236}">
                <a16:creationId xmlns:a16="http://schemas.microsoft.com/office/drawing/2014/main" id="{60BE1EEA-5853-4FE4-9579-D85E64363A77}"/>
              </a:ext>
            </a:extLst>
          </p:cNvPr>
          <p:cNvSpPr/>
          <p:nvPr/>
        </p:nvSpPr>
        <p:spPr>
          <a:xfrm>
            <a:off x="9343887" y="1939226"/>
            <a:ext cx="1776089" cy="17760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800" b="1">
              <a:solidFill>
                <a:prstClr val="white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0F5F1498-BD53-448F-ACCD-D71E0A119272}"/>
              </a:ext>
            </a:extLst>
          </p:cNvPr>
          <p:cNvGrpSpPr/>
          <p:nvPr/>
        </p:nvGrpSpPr>
        <p:grpSpPr>
          <a:xfrm>
            <a:off x="9317087" y="3375594"/>
            <a:ext cx="1829687" cy="456805"/>
            <a:chOff x="1807292" y="2910669"/>
            <a:chExt cx="1829687" cy="456805"/>
          </a:xfrm>
        </p:grpSpPr>
        <p:sp>
          <p:nvSpPr>
            <p:cNvPr id="33" name="이등변 삼각형 32">
              <a:extLst>
                <a:ext uri="{FF2B5EF4-FFF2-40B4-BE49-F238E27FC236}">
                  <a16:creationId xmlns:a16="http://schemas.microsoft.com/office/drawing/2014/main" id="{4FAA42E5-85DF-4885-97B6-6218462BBF74}"/>
                </a:ext>
              </a:extLst>
            </p:cNvPr>
            <p:cNvSpPr/>
            <p:nvPr/>
          </p:nvSpPr>
          <p:spPr>
            <a:xfrm>
              <a:off x="2590731" y="2910669"/>
              <a:ext cx="262808" cy="219870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2800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  <p:sp>
          <p:nvSpPr>
            <p:cNvPr id="34" name="모서리가 둥근 직사각형 11">
              <a:extLst>
                <a:ext uri="{FF2B5EF4-FFF2-40B4-BE49-F238E27FC236}">
                  <a16:creationId xmlns:a16="http://schemas.microsoft.com/office/drawing/2014/main" id="{89659022-BD7F-4A5B-9D86-AFB86C8FB29D}"/>
                </a:ext>
              </a:extLst>
            </p:cNvPr>
            <p:cNvSpPr/>
            <p:nvPr/>
          </p:nvSpPr>
          <p:spPr>
            <a:xfrm>
              <a:off x="1807292" y="2995204"/>
              <a:ext cx="1829687" cy="37227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 dirty="0">
                  <a:solidFill>
                    <a:prstClr val="white"/>
                  </a:solidFill>
                  <a:latin typeface="a스마일B" panose="02020600000000000000" pitchFamily="18" charset="-127"/>
                  <a:ea typeface="a스마일B" panose="02020600000000000000" pitchFamily="18" charset="-127"/>
                </a:rPr>
                <a:t>카카오페이 </a:t>
              </a:r>
              <a:r>
                <a:rPr lang="en-US" altLang="ko-KR" sz="1200" dirty="0">
                  <a:solidFill>
                    <a:prstClr val="white"/>
                  </a:solidFill>
                  <a:latin typeface="a스마일B" panose="02020600000000000000" pitchFamily="18" charset="-127"/>
                  <a:ea typeface="a스마일B" panose="02020600000000000000" pitchFamily="18" charset="-127"/>
                </a:rPr>
                <a:t>API</a:t>
              </a:r>
              <a:endParaRPr lang="ko-KR" altLang="en-US" sz="1200" dirty="0">
                <a:solidFill>
                  <a:prstClr val="white"/>
                </a:solidFill>
                <a:latin typeface="a스마일B" panose="02020600000000000000" pitchFamily="18" charset="-127"/>
                <a:ea typeface="a스마일B" panose="02020600000000000000" pitchFamily="18" charset="-127"/>
              </a:endParaRPr>
            </a:p>
          </p:txBody>
        </p:sp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id="{75145B10-0AB6-4994-8190-BD77286158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673" y="2314710"/>
            <a:ext cx="1010782" cy="101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7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C6798DEE-DCC5-4929-BF80-6B4304FD1C63}"/>
              </a:ext>
            </a:extLst>
          </p:cNvPr>
          <p:cNvSpPr/>
          <p:nvPr/>
        </p:nvSpPr>
        <p:spPr>
          <a:xfrm>
            <a:off x="269852" y="442835"/>
            <a:ext cx="2327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회원가입 및 로그인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pic>
        <p:nvPicPr>
          <p:cNvPr id="1025" name="_x278796088">
            <a:extLst>
              <a:ext uri="{FF2B5EF4-FFF2-40B4-BE49-F238E27FC236}">
                <a16:creationId xmlns:a16="http://schemas.microsoft.com/office/drawing/2014/main" id="{D71E0C16-0ECB-48EE-B024-8301A5886F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281" y="1557875"/>
            <a:ext cx="7983439" cy="448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B9F1BAED-2B63-4F3E-A7F5-FF6BD4FAF6D5}"/>
              </a:ext>
            </a:extLst>
          </p:cNvPr>
          <p:cNvSpPr/>
          <p:nvPr/>
        </p:nvSpPr>
        <p:spPr>
          <a:xfrm>
            <a:off x="4846331" y="1099915"/>
            <a:ext cx="2499339" cy="370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ase">
              <a:lnSpc>
                <a:spcPct val="107000"/>
              </a:lnSpc>
              <a:spcAft>
                <a:spcPts val="800"/>
              </a:spcAft>
            </a:pPr>
            <a:r>
              <a:rPr lang="en-US" altLang="ko-KR" kern="100" dirty="0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JWT(JSON Web Token) </a:t>
            </a:r>
            <a:endParaRPr lang="en-US" altLang="ko-KR" kern="100" dirty="0">
              <a:solidFill>
                <a:srgbClr val="000000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78814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C6798DEE-DCC5-4929-BF80-6B4304FD1C63}"/>
              </a:ext>
            </a:extLst>
          </p:cNvPr>
          <p:cNvSpPr/>
          <p:nvPr/>
        </p:nvSpPr>
        <p:spPr>
          <a:xfrm>
            <a:off x="269852" y="442835"/>
            <a:ext cx="2327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회원가입 및 로그인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pic>
        <p:nvPicPr>
          <p:cNvPr id="4" name="그림 3" descr="텍스트이(가) 표시된 사진&#10;&#10;자동 생성된 설명">
            <a:extLst>
              <a:ext uri="{FF2B5EF4-FFF2-40B4-BE49-F238E27FC236}">
                <a16:creationId xmlns:a16="http://schemas.microsoft.com/office/drawing/2014/main" id="{A089BF0E-6989-4A45-BCF9-279AF41F1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582" y="880145"/>
            <a:ext cx="6751905" cy="5705293"/>
          </a:xfrm>
          <a:prstGeom prst="rect">
            <a:avLst/>
          </a:prstGeom>
        </p:spPr>
      </p:pic>
      <p:cxnSp>
        <p:nvCxnSpPr>
          <p:cNvPr id="6" name="직선 화살표 연결선 5">
            <a:extLst>
              <a:ext uri="{FF2B5EF4-FFF2-40B4-BE49-F238E27FC236}">
                <a16:creationId xmlns:a16="http://schemas.microsoft.com/office/drawing/2014/main" id="{CEE21378-E8E7-40A4-86A1-67BB775C41B1}"/>
              </a:ext>
            </a:extLst>
          </p:cNvPr>
          <p:cNvCxnSpPr>
            <a:cxnSpLocks/>
          </p:cNvCxnSpPr>
          <p:nvPr/>
        </p:nvCxnSpPr>
        <p:spPr>
          <a:xfrm flipH="1">
            <a:off x="4589585" y="2275848"/>
            <a:ext cx="933014" cy="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id="{D6AE99FD-A3C4-496D-A57A-30EF08AC25C1}"/>
              </a:ext>
            </a:extLst>
          </p:cNvPr>
          <p:cNvSpPr/>
          <p:nvPr/>
        </p:nvSpPr>
        <p:spPr>
          <a:xfrm>
            <a:off x="495594" y="1471409"/>
            <a:ext cx="3839014" cy="1270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07000"/>
              </a:lnSpc>
              <a:spcAft>
                <a:spcPts val="800"/>
              </a:spcAft>
            </a:pPr>
            <a:r>
              <a:rPr lang="en-US" altLang="ko-KR" sz="1600" kern="100" dirty="0" err="1">
                <a:solidFill>
                  <a:srgbClr val="000000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Bcrypt</a:t>
            </a:r>
            <a:r>
              <a:rPr lang="en-US" altLang="ko-KR" sz="1400" kern="100" dirty="0">
                <a:solidFill>
                  <a:srgbClr val="000000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 : </a:t>
            </a:r>
            <a:r>
              <a:rPr lang="ko-KR" altLang="en-US" sz="1400" kern="100" dirty="0">
                <a:solidFill>
                  <a:srgbClr val="000000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비밀번호 해시함수</a:t>
            </a:r>
          </a:p>
          <a:p>
            <a:pPr algn="just" fontAlgn="base">
              <a:lnSpc>
                <a:spcPct val="107000"/>
              </a:lnSpc>
              <a:spcAft>
                <a:spcPts val="800"/>
              </a:spcAft>
            </a:pPr>
            <a:r>
              <a:rPr lang="en-US" altLang="ko-KR" sz="1600" kern="100" dirty="0" err="1">
                <a:solidFill>
                  <a:srgbClr val="333333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bcrypt.compare</a:t>
            </a:r>
            <a:r>
              <a:rPr lang="en-US" altLang="ko-KR" sz="1600" kern="100" dirty="0">
                <a:solidFill>
                  <a:srgbClr val="333333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()</a:t>
            </a:r>
          </a:p>
          <a:p>
            <a:pPr algn="just" fontAlgn="base">
              <a:lnSpc>
                <a:spcPct val="107000"/>
              </a:lnSpc>
              <a:spcAft>
                <a:spcPts val="800"/>
              </a:spcAft>
            </a:pPr>
            <a:r>
              <a:rPr lang="en-US" altLang="ko-KR" sz="1400" kern="100" dirty="0">
                <a:solidFill>
                  <a:srgbClr val="333333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: </a:t>
            </a:r>
            <a:r>
              <a:rPr lang="ko-KR" altLang="en-US" sz="1400" kern="100" dirty="0">
                <a:solidFill>
                  <a:srgbClr val="333333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로그인 시 입력한 패스워드와</a:t>
            </a:r>
            <a:r>
              <a:rPr lang="en-US" altLang="ko-KR" sz="1400" kern="100" dirty="0">
                <a:solidFill>
                  <a:srgbClr val="333333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,</a:t>
            </a:r>
            <a:r>
              <a:rPr lang="ko-KR" altLang="en-US" sz="1400" kern="100" dirty="0">
                <a:solidFill>
                  <a:srgbClr val="333333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r>
              <a:rPr lang="en-US" altLang="ko-KR" sz="1400" kern="100" dirty="0">
                <a:solidFill>
                  <a:srgbClr val="333333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DB</a:t>
            </a:r>
            <a:r>
              <a:rPr lang="ko-KR" altLang="en-US" sz="1400" kern="100" dirty="0">
                <a:solidFill>
                  <a:srgbClr val="333333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에 저장되어 </a:t>
            </a:r>
            <a:r>
              <a:rPr lang="en-US" altLang="ko-KR" sz="1400" kern="100" dirty="0">
                <a:solidFill>
                  <a:srgbClr val="333333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r>
              <a:rPr lang="ko-KR" altLang="en-US" sz="1400" kern="100" dirty="0">
                <a:solidFill>
                  <a:srgbClr val="333333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있는 </a:t>
            </a:r>
            <a:r>
              <a:rPr lang="ko-KR" altLang="en-US" sz="1400" kern="100" dirty="0" err="1">
                <a:solidFill>
                  <a:srgbClr val="333333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해싱된</a:t>
            </a:r>
            <a:r>
              <a:rPr lang="ko-KR" altLang="en-US" sz="1400" kern="100" dirty="0">
                <a:solidFill>
                  <a:srgbClr val="333333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 패스워드가 유효한지 확인</a:t>
            </a:r>
            <a:endParaRPr lang="ko-KR" altLang="en-US" sz="1400" kern="100" dirty="0">
              <a:solidFill>
                <a:srgbClr val="000000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68D2A72-DE26-4608-BC75-02F7E8FB5618}"/>
              </a:ext>
            </a:extLst>
          </p:cNvPr>
          <p:cNvSpPr/>
          <p:nvPr/>
        </p:nvSpPr>
        <p:spPr>
          <a:xfrm>
            <a:off x="422241" y="3120646"/>
            <a:ext cx="2690224" cy="3391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ase">
              <a:lnSpc>
                <a:spcPct val="107000"/>
              </a:lnSpc>
              <a:spcAft>
                <a:spcPts val="800"/>
              </a:spcAft>
            </a:pPr>
            <a:r>
              <a:rPr lang="en-US" altLang="ko-KR" sz="1600" kern="100" dirty="0" err="1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res.cookie</a:t>
            </a:r>
            <a:r>
              <a:rPr lang="en-US" altLang="ko-KR" sz="1600" kern="100" dirty="0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() </a:t>
            </a:r>
            <a:r>
              <a:rPr lang="en-US" altLang="ko-KR" sz="1400" kern="100" dirty="0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: cookie 값 </a:t>
            </a:r>
            <a:r>
              <a:rPr lang="en-US" altLang="ko-KR" sz="1400" kern="100" dirty="0" err="1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저장</a:t>
            </a:r>
            <a:r>
              <a:rPr lang="en-US" altLang="ko-KR" sz="1400" kern="100" dirty="0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8DEFD68-84CD-46AB-ABA8-FBBCC9A014DD}"/>
              </a:ext>
            </a:extLst>
          </p:cNvPr>
          <p:cNvSpPr/>
          <p:nvPr/>
        </p:nvSpPr>
        <p:spPr>
          <a:xfrm>
            <a:off x="495594" y="3493677"/>
            <a:ext cx="3839014" cy="972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kern="100" dirty="0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옵션</a:t>
            </a:r>
          </a:p>
          <a:p>
            <a:pPr lvl="0" algn="just" fontAlgn="base">
              <a:lnSpc>
                <a:spcPct val="107000"/>
              </a:lnSpc>
              <a:spcAft>
                <a:spcPts val="800"/>
              </a:spcAft>
            </a:pPr>
            <a:r>
              <a:rPr lang="en-US" altLang="ko-KR" sz="1400" kern="100" dirty="0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1. </a:t>
            </a:r>
            <a:r>
              <a:rPr lang="en-US" altLang="ko-KR" sz="1400" kern="100" dirty="0" err="1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maxAge</a:t>
            </a:r>
            <a:r>
              <a:rPr lang="en-US" altLang="ko-KR" sz="1400" kern="100" dirty="0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- </a:t>
            </a:r>
            <a:r>
              <a:rPr lang="ko-KR" altLang="en-US" sz="1400" kern="100" dirty="0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만료시간을 설정</a:t>
            </a:r>
            <a:endParaRPr lang="en-US" altLang="ko-KR" sz="1400" kern="100" dirty="0">
              <a:solidFill>
                <a:srgbClr val="000000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pPr lvl="0" algn="just" fontAlgn="base">
              <a:lnSpc>
                <a:spcPct val="107000"/>
              </a:lnSpc>
              <a:spcAft>
                <a:spcPts val="800"/>
              </a:spcAft>
            </a:pPr>
            <a:r>
              <a:rPr lang="en-US" altLang="ko-KR" sz="1400" kern="100" dirty="0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2. </a:t>
            </a:r>
            <a:r>
              <a:rPr lang="en-US" altLang="ko-KR" sz="1400" kern="100" dirty="0" err="1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httpOnly</a:t>
            </a:r>
            <a:r>
              <a:rPr lang="en-US" altLang="ko-KR" sz="1400" kern="100" dirty="0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 – </a:t>
            </a:r>
            <a:r>
              <a:rPr lang="ko-KR" altLang="en-US" sz="1400" kern="100" dirty="0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웹 서버를 통해서만 </a:t>
            </a:r>
            <a:r>
              <a:rPr lang="en-US" altLang="ko-KR" sz="1400" kern="100" dirty="0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cookie </a:t>
            </a:r>
            <a:r>
              <a:rPr lang="ko-KR" altLang="en-US" sz="1400" kern="100" dirty="0">
                <a:solidFill>
                  <a:srgbClr val="2B2B2B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접근</a:t>
            </a:r>
            <a:endParaRPr lang="ko-KR" altLang="en-US" sz="1400" kern="100" dirty="0">
              <a:solidFill>
                <a:srgbClr val="000000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cxnSp>
        <p:nvCxnSpPr>
          <p:cNvPr id="13" name="직선 화살표 연결선 12">
            <a:extLst>
              <a:ext uri="{FF2B5EF4-FFF2-40B4-BE49-F238E27FC236}">
                <a16:creationId xmlns:a16="http://schemas.microsoft.com/office/drawing/2014/main" id="{1138AA4F-5A13-4AAB-BD1A-E7901734E596}"/>
              </a:ext>
            </a:extLst>
          </p:cNvPr>
          <p:cNvCxnSpPr>
            <a:cxnSpLocks/>
          </p:cNvCxnSpPr>
          <p:nvPr/>
        </p:nvCxnSpPr>
        <p:spPr>
          <a:xfrm flipH="1">
            <a:off x="4589585" y="3186832"/>
            <a:ext cx="1208507" cy="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55A39ECF-A3A9-4D9A-9221-78ABF064935F}"/>
              </a:ext>
            </a:extLst>
          </p:cNvPr>
          <p:cNvSpPr/>
          <p:nvPr/>
        </p:nvSpPr>
        <p:spPr>
          <a:xfrm>
            <a:off x="369277" y="1358823"/>
            <a:ext cx="4220308" cy="150684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7298042-C615-4159-A480-27FE13F497B7}"/>
              </a:ext>
            </a:extLst>
          </p:cNvPr>
          <p:cNvSpPr/>
          <p:nvPr/>
        </p:nvSpPr>
        <p:spPr>
          <a:xfrm>
            <a:off x="369277" y="2978254"/>
            <a:ext cx="4220308" cy="1655292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19562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935A2A0B-98B7-41C9-9652-C57D8AE54312}"/>
              </a:ext>
            </a:extLst>
          </p:cNvPr>
          <p:cNvSpPr/>
          <p:nvPr/>
        </p:nvSpPr>
        <p:spPr>
          <a:xfrm>
            <a:off x="269852" y="442835"/>
            <a:ext cx="3349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Pagination – 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첫번째 페이지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pic>
        <p:nvPicPr>
          <p:cNvPr id="8" name="그림 7" descr="텍스트이(가) 표시된 사진&#10;&#10;자동 생성된 설명">
            <a:extLst>
              <a:ext uri="{FF2B5EF4-FFF2-40B4-BE49-F238E27FC236}">
                <a16:creationId xmlns:a16="http://schemas.microsoft.com/office/drawing/2014/main" id="{F49864D7-B073-4539-B5BF-EE97608A9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07" y="1949448"/>
            <a:ext cx="8004879" cy="262255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8BC0143-79E8-4D91-B4EC-445EBBF274CE}"/>
              </a:ext>
            </a:extLst>
          </p:cNvPr>
          <p:cNvSpPr txBox="1"/>
          <p:nvPr/>
        </p:nvSpPr>
        <p:spPr>
          <a:xfrm>
            <a:off x="3491807" y="1641671"/>
            <a:ext cx="711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Client</a:t>
            </a:r>
            <a:endParaRPr lang="ko-KR" altLang="en-US" sz="14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9074CDD6-E4BD-46A1-8BC9-21CE703E1F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409575" y="1094608"/>
            <a:ext cx="2564422" cy="49017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98912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9074CDD6-E4BD-46A1-8BC9-21CE703E1F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09575" y="1094608"/>
            <a:ext cx="2564422" cy="49017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EA4CCDE-7D94-421A-B9C8-0941B7E0E6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25" y="5648441"/>
            <a:ext cx="9296400" cy="307777"/>
          </a:xfrm>
          <a:prstGeom prst="rect">
            <a:avLst/>
          </a:prstGeom>
        </p:spPr>
      </p:pic>
      <p:pic>
        <p:nvPicPr>
          <p:cNvPr id="9" name="그림 8" descr="텍스트이(가) 표시된 사진&#10;&#10;자동 생성된 설명">
            <a:extLst>
              <a:ext uri="{FF2B5EF4-FFF2-40B4-BE49-F238E27FC236}">
                <a16:creationId xmlns:a16="http://schemas.microsoft.com/office/drawing/2014/main" id="{9E9BE9B3-F2E8-459C-9B7F-38F86AE959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97" y="4119441"/>
            <a:ext cx="3160717" cy="876749"/>
          </a:xfrm>
          <a:prstGeom prst="rect">
            <a:avLst/>
          </a:prstGeom>
        </p:spPr>
      </p:pic>
      <p:pic>
        <p:nvPicPr>
          <p:cNvPr id="10" name="그림 9" descr="텍스트이(가) 표시된 사진&#10;&#10;자동 생성된 설명">
            <a:extLst>
              <a:ext uri="{FF2B5EF4-FFF2-40B4-BE49-F238E27FC236}">
                <a16:creationId xmlns:a16="http://schemas.microsoft.com/office/drawing/2014/main" id="{41235A28-AE53-4726-87BD-699B4D08C2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98" y="2713295"/>
            <a:ext cx="8667750" cy="1073150"/>
          </a:xfrm>
          <a:prstGeom prst="rect">
            <a:avLst/>
          </a:prstGeom>
        </p:spPr>
      </p:pic>
      <p:pic>
        <p:nvPicPr>
          <p:cNvPr id="11" name="그림 10" descr="텍스트이(가) 표시된 사진&#10;&#10;자동 생성된 설명">
            <a:extLst>
              <a:ext uri="{FF2B5EF4-FFF2-40B4-BE49-F238E27FC236}">
                <a16:creationId xmlns:a16="http://schemas.microsoft.com/office/drawing/2014/main" id="{DB3914AE-97B4-4EC1-81AF-C4F28D95D9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83" y="1531865"/>
            <a:ext cx="2667000" cy="457200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35EF0739-71F3-4549-AAE8-A7C412255A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83" y="1989065"/>
            <a:ext cx="3035300" cy="254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35F82AA-6E83-4298-9077-529BAEEFD68B}"/>
              </a:ext>
            </a:extLst>
          </p:cNvPr>
          <p:cNvSpPr txBox="1"/>
          <p:nvPr/>
        </p:nvSpPr>
        <p:spPr>
          <a:xfrm>
            <a:off x="3184437" y="1223188"/>
            <a:ext cx="12851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Server: route</a:t>
            </a:r>
            <a:endParaRPr lang="ko-KR" altLang="en-US" sz="14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DB3D50-3AE8-435F-8E18-96062F171E5D}"/>
              </a:ext>
            </a:extLst>
          </p:cNvPr>
          <p:cNvSpPr txBox="1"/>
          <p:nvPr/>
        </p:nvSpPr>
        <p:spPr>
          <a:xfrm>
            <a:off x="3184437" y="2380298"/>
            <a:ext cx="2445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Server: (param) </a:t>
            </a:r>
            <a:r>
              <a:rPr lang="en-US" altLang="ko-KR" sz="1400" dirty="0" err="1">
                <a:latin typeface="a스마일B" panose="02020600000000000000" pitchFamily="18" charset="-127"/>
                <a:ea typeface="a스마일B" panose="02020600000000000000" pitchFamily="18" charset="-127"/>
              </a:rPr>
              <a:t>categoryId</a:t>
            </a:r>
            <a:endParaRPr lang="ko-KR" altLang="en-US" sz="14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424F16-D467-4495-B19E-C3DEE9DD7253}"/>
              </a:ext>
            </a:extLst>
          </p:cNvPr>
          <p:cNvSpPr txBox="1"/>
          <p:nvPr/>
        </p:nvSpPr>
        <p:spPr>
          <a:xfrm>
            <a:off x="3184437" y="3811665"/>
            <a:ext cx="13789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Server: </a:t>
            </a:r>
            <a:r>
              <a:rPr lang="en-US" altLang="ko-KR" sz="1400" dirty="0" err="1">
                <a:latin typeface="a스마일B" panose="02020600000000000000" pitchFamily="18" charset="-127"/>
                <a:ea typeface="a스마일B" panose="02020600000000000000" pitchFamily="18" charset="-127"/>
              </a:rPr>
              <a:t>getlist</a:t>
            </a:r>
            <a:endParaRPr lang="ko-KR" altLang="en-US" sz="14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740081-ACE6-4235-AF99-014787C64EC3}"/>
              </a:ext>
            </a:extLst>
          </p:cNvPr>
          <p:cNvSpPr txBox="1"/>
          <p:nvPr/>
        </p:nvSpPr>
        <p:spPr>
          <a:xfrm>
            <a:off x="10607698" y="2852912"/>
            <a:ext cx="58702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solidFill>
                  <a:schemeClr val="bg1"/>
                </a:solidFill>
              </a:rPr>
              <a:t>Per=9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659E63F8-8163-48FA-A267-72F44CADD5EC}"/>
              </a:ext>
            </a:extLst>
          </p:cNvPr>
          <p:cNvCxnSpPr>
            <a:cxnSpLocks/>
          </p:cNvCxnSpPr>
          <p:nvPr/>
        </p:nvCxnSpPr>
        <p:spPr>
          <a:xfrm flipH="1">
            <a:off x="3215584" y="4868695"/>
            <a:ext cx="1222866" cy="835752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화살표 연결선 21">
            <a:extLst>
              <a:ext uri="{FF2B5EF4-FFF2-40B4-BE49-F238E27FC236}">
                <a16:creationId xmlns:a16="http://schemas.microsoft.com/office/drawing/2014/main" id="{E6CB351C-B45A-41B8-B6DD-6650F33DDB06}"/>
              </a:ext>
            </a:extLst>
          </p:cNvPr>
          <p:cNvCxnSpPr>
            <a:cxnSpLocks/>
          </p:cNvCxnSpPr>
          <p:nvPr/>
        </p:nvCxnSpPr>
        <p:spPr>
          <a:xfrm>
            <a:off x="5882583" y="4839792"/>
            <a:ext cx="2327967" cy="864655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446578C1-5297-4CF4-9170-865E85BDF625}"/>
              </a:ext>
            </a:extLst>
          </p:cNvPr>
          <p:cNvSpPr/>
          <p:nvPr/>
        </p:nvSpPr>
        <p:spPr>
          <a:xfrm>
            <a:off x="4740118" y="3114522"/>
            <a:ext cx="7143929" cy="27069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E706B908-2549-4191-BE79-51617048A223}"/>
              </a:ext>
            </a:extLst>
          </p:cNvPr>
          <p:cNvSpPr/>
          <p:nvPr/>
        </p:nvSpPr>
        <p:spPr>
          <a:xfrm>
            <a:off x="269852" y="442835"/>
            <a:ext cx="3349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Pagination – 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첫번째 페이지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01513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935A2A0B-98B7-41C9-9652-C57D8AE54312}"/>
              </a:ext>
            </a:extLst>
          </p:cNvPr>
          <p:cNvSpPr/>
          <p:nvPr/>
        </p:nvSpPr>
        <p:spPr>
          <a:xfrm>
            <a:off x="269852" y="442835"/>
            <a:ext cx="17014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Pagination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22C00907-05CB-4FA9-9EF6-C54DD5331252}"/>
              </a:ext>
            </a:extLst>
          </p:cNvPr>
          <p:cNvGrpSpPr/>
          <p:nvPr/>
        </p:nvGrpSpPr>
        <p:grpSpPr>
          <a:xfrm>
            <a:off x="1266154" y="1640041"/>
            <a:ext cx="9659692" cy="4775124"/>
            <a:chOff x="1656008" y="1806651"/>
            <a:chExt cx="8879982" cy="3903664"/>
          </a:xfrm>
        </p:grpSpPr>
        <p:pic>
          <p:nvPicPr>
            <p:cNvPr id="12" name="그림 11" descr="텍스트이(가) 표시된 사진&#10;&#10;자동 생성된 설명">
              <a:extLst>
                <a:ext uri="{FF2B5EF4-FFF2-40B4-BE49-F238E27FC236}">
                  <a16:creationId xmlns:a16="http://schemas.microsoft.com/office/drawing/2014/main" id="{4ECBB7AE-DF14-421F-871A-2565DA6F33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716"/>
            <a:stretch/>
          </p:blipFill>
          <p:spPr>
            <a:xfrm>
              <a:off x="1656009" y="2424190"/>
              <a:ext cx="8879981" cy="3286125"/>
            </a:xfrm>
            <a:prstGeom prst="rect">
              <a:avLst/>
            </a:prstGeom>
          </p:spPr>
        </p:pic>
        <p:pic>
          <p:nvPicPr>
            <p:cNvPr id="14" name="그림 13" descr="텍스트이(가) 표시된 사진&#10;&#10;자동 생성된 설명">
              <a:extLst>
                <a:ext uri="{FF2B5EF4-FFF2-40B4-BE49-F238E27FC236}">
                  <a16:creationId xmlns:a16="http://schemas.microsoft.com/office/drawing/2014/main" id="{BEAFADB5-0C57-4E7B-A6A4-8ECDC6C75D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242"/>
            <a:stretch/>
          </p:blipFill>
          <p:spPr>
            <a:xfrm>
              <a:off x="1656008" y="1806651"/>
              <a:ext cx="8879981" cy="617539"/>
            </a:xfrm>
            <a:prstGeom prst="rect">
              <a:avLst/>
            </a:prstGeom>
          </p:spPr>
        </p:pic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464A00B4-3F37-4CF9-BBA8-BA201FE4D5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53" y="1108453"/>
            <a:ext cx="9659691" cy="30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72788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935A2A0B-98B7-41C9-9652-C57D8AE54312}"/>
              </a:ext>
            </a:extLst>
          </p:cNvPr>
          <p:cNvSpPr/>
          <p:nvPr/>
        </p:nvSpPr>
        <p:spPr>
          <a:xfrm>
            <a:off x="269852" y="442835"/>
            <a:ext cx="17014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Pagination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038B6AA-4DE4-4162-817E-05CCA7D117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347" y="1376206"/>
            <a:ext cx="4527550" cy="41055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B967BFA3-A7DC-4046-A7DE-592410FED9C7}"/>
              </a:ext>
            </a:extLst>
          </p:cNvPr>
          <p:cNvSpPr/>
          <p:nvPr/>
        </p:nvSpPr>
        <p:spPr>
          <a:xfrm>
            <a:off x="3848100" y="2500157"/>
            <a:ext cx="2000250" cy="69532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CBF66A01-927F-402E-84FF-0A4779535DBB}"/>
              </a:ext>
            </a:extLst>
          </p:cNvPr>
          <p:cNvSpPr/>
          <p:nvPr/>
        </p:nvSpPr>
        <p:spPr>
          <a:xfrm>
            <a:off x="2549347" y="3333751"/>
            <a:ext cx="4527550" cy="852331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B2678465-9EA6-448B-A4B6-CDE26234411E}"/>
              </a:ext>
            </a:extLst>
          </p:cNvPr>
          <p:cNvSpPr/>
          <p:nvPr/>
        </p:nvSpPr>
        <p:spPr>
          <a:xfrm>
            <a:off x="3663772" y="4684831"/>
            <a:ext cx="1879778" cy="426166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F3752AB-3D3D-408A-9F2F-702C4EAD435F}"/>
              </a:ext>
            </a:extLst>
          </p:cNvPr>
          <p:cNvSpPr/>
          <p:nvPr/>
        </p:nvSpPr>
        <p:spPr>
          <a:xfrm>
            <a:off x="6009513" y="4684831"/>
            <a:ext cx="898017" cy="43224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B3098D-2B2D-4302-B0CE-707A6438C32D}"/>
              </a:ext>
            </a:extLst>
          </p:cNvPr>
          <p:cNvSpPr txBox="1"/>
          <p:nvPr/>
        </p:nvSpPr>
        <p:spPr>
          <a:xfrm>
            <a:off x="7877355" y="2500157"/>
            <a:ext cx="198971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ko-KR" dirty="0"/>
              <a:t>Main</a:t>
            </a:r>
            <a:r>
              <a:rPr lang="ko-KR" altLang="en-US" dirty="0"/>
              <a:t> </a:t>
            </a:r>
            <a:r>
              <a:rPr lang="en-US" altLang="ko-KR" dirty="0"/>
              <a:t>category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altLang="ko-KR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ko-KR" dirty="0"/>
              <a:t>Sub category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altLang="ko-KR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ko-KR" dirty="0"/>
              <a:t>Search word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altLang="ko-KR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ko-KR" dirty="0"/>
              <a:t>Sorting name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43100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0"/>
          <p:cNvGrpSpPr/>
          <p:nvPr/>
        </p:nvGrpSpPr>
        <p:grpSpPr>
          <a:xfrm>
            <a:off x="3295205" y="2182934"/>
            <a:ext cx="5449189" cy="1558681"/>
            <a:chOff x="1791300" y="2995204"/>
            <a:chExt cx="1829687" cy="44425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" name="이등변 삼각형 34"/>
            <p:cNvSpPr/>
            <p:nvPr/>
          </p:nvSpPr>
          <p:spPr>
            <a:xfrm rot="10800000">
              <a:off x="2590731" y="3219590"/>
              <a:ext cx="262808" cy="21987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2800" b="1">
                <a:solidFill>
                  <a:prstClr val="white"/>
                </a:solidFill>
              </a:endParaRPr>
            </a:p>
          </p:txBody>
        </p:sp>
        <p:sp>
          <p:nvSpPr>
            <p:cNvPr id="6" name="모서리가 둥근 직사각형 36"/>
            <p:cNvSpPr/>
            <p:nvPr/>
          </p:nvSpPr>
          <p:spPr>
            <a:xfrm>
              <a:off x="1791300" y="2995204"/>
              <a:ext cx="1829687" cy="372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2400" b="1" dirty="0">
                  <a:solidFill>
                    <a:prstClr val="white"/>
                  </a:solidFill>
                </a:rPr>
                <a:t>ADMIN</a:t>
              </a:r>
            </a:p>
          </p:txBody>
        </p: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C001BA36-E3C7-4808-B579-C0500356FAFE}"/>
              </a:ext>
            </a:extLst>
          </p:cNvPr>
          <p:cNvSpPr/>
          <p:nvPr/>
        </p:nvSpPr>
        <p:spPr>
          <a:xfrm>
            <a:off x="4448754" y="4024235"/>
            <a:ext cx="3294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관리자 기반의 쇼핑몰 운영 및 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solidFill>
                <a:schemeClr val="tx1">
                  <a:lumMod val="50000"/>
                  <a:lumOff val="50000"/>
                </a:schemeClr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>
            <a:extLst>
              <a:ext uri="{FF2B5EF4-FFF2-40B4-BE49-F238E27FC236}">
                <a16:creationId xmlns:a16="http://schemas.microsoft.com/office/drawing/2014/main" id="{907F3727-3C68-42C3-92FC-1A64756733C8}"/>
              </a:ext>
            </a:extLst>
          </p:cNvPr>
          <p:cNvSpPr/>
          <p:nvPr/>
        </p:nvSpPr>
        <p:spPr>
          <a:xfrm>
            <a:off x="2250540" y="4560042"/>
            <a:ext cx="1030814" cy="174076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935A2A0B-98B7-41C9-9652-C57D8AE54312}"/>
              </a:ext>
            </a:extLst>
          </p:cNvPr>
          <p:cNvSpPr/>
          <p:nvPr/>
        </p:nvSpPr>
        <p:spPr>
          <a:xfrm>
            <a:off x="269852" y="442835"/>
            <a:ext cx="1846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상품추천 기능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A854AEE6-DCD6-472A-85EB-3F08D2E8A6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169072" y="1173203"/>
            <a:ext cx="5853855" cy="29077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54B3494-F98C-4883-853F-8B45455714C4}"/>
              </a:ext>
            </a:extLst>
          </p:cNvPr>
          <p:cNvSpPr txBox="1"/>
          <p:nvPr/>
        </p:nvSpPr>
        <p:spPr>
          <a:xfrm flipH="1">
            <a:off x="2388314" y="5261149"/>
            <a:ext cx="780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a스마일B" panose="02020600000000000000" pitchFamily="18" charset="-127"/>
                <a:ea typeface="a스마일B" panose="02020600000000000000" pitchFamily="18" charset="-127"/>
              </a:rPr>
              <a:t>Client</a:t>
            </a:r>
            <a:endParaRPr lang="ko-KR" altLang="en-US" sz="16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E4856F-BDAC-4A75-951E-0B45CBCB31AB}"/>
              </a:ext>
            </a:extLst>
          </p:cNvPr>
          <p:cNvSpPr txBox="1"/>
          <p:nvPr/>
        </p:nvSpPr>
        <p:spPr>
          <a:xfrm>
            <a:off x="4970820" y="4797438"/>
            <a:ext cx="2304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보고있는 상품의 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product Id</a:t>
            </a:r>
            <a:endParaRPr lang="ko-KR" altLang="en-US" sz="14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B971C2-5C7E-4EA5-AE43-54A5A52E378A}"/>
              </a:ext>
            </a:extLst>
          </p:cNvPr>
          <p:cNvSpPr txBox="1"/>
          <p:nvPr/>
        </p:nvSpPr>
        <p:spPr>
          <a:xfrm>
            <a:off x="4053643" y="5629955"/>
            <a:ext cx="43150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해당 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product</a:t>
            </a:r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와 가장 많이 같이 구매된 상품 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4</a:t>
            </a:r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개의 정보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67F63B47-4EA3-4EED-8E4E-870A1C270260}"/>
              </a:ext>
            </a:extLst>
          </p:cNvPr>
          <p:cNvSpPr/>
          <p:nvPr/>
        </p:nvSpPr>
        <p:spPr>
          <a:xfrm>
            <a:off x="8931571" y="4560042"/>
            <a:ext cx="1030814" cy="174076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4E7A675-443B-4E1C-8BDB-577934996B63}"/>
              </a:ext>
            </a:extLst>
          </p:cNvPr>
          <p:cNvSpPr txBox="1"/>
          <p:nvPr/>
        </p:nvSpPr>
        <p:spPr>
          <a:xfrm flipH="1">
            <a:off x="9028008" y="5245760"/>
            <a:ext cx="8379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a스마일B" panose="02020600000000000000" pitchFamily="18" charset="-127"/>
                <a:ea typeface="a스마일B" panose="02020600000000000000" pitchFamily="18" charset="-127"/>
              </a:rPr>
              <a:t>Server</a:t>
            </a:r>
            <a:endParaRPr lang="ko-KR" altLang="en-US" sz="16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cxnSp>
        <p:nvCxnSpPr>
          <p:cNvPr id="35" name="직선 화살표 연결선 34">
            <a:extLst>
              <a:ext uri="{FF2B5EF4-FFF2-40B4-BE49-F238E27FC236}">
                <a16:creationId xmlns:a16="http://schemas.microsoft.com/office/drawing/2014/main" id="{E735DF47-618D-4FB8-BB0B-5BC3E9C0785F}"/>
              </a:ext>
            </a:extLst>
          </p:cNvPr>
          <p:cNvCxnSpPr/>
          <p:nvPr/>
        </p:nvCxnSpPr>
        <p:spPr>
          <a:xfrm>
            <a:off x="4157545" y="5245760"/>
            <a:ext cx="41072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직선 화살표 연결선 35">
            <a:extLst>
              <a:ext uri="{FF2B5EF4-FFF2-40B4-BE49-F238E27FC236}">
                <a16:creationId xmlns:a16="http://schemas.microsoft.com/office/drawing/2014/main" id="{9E868C89-EF8D-4515-BE01-42242A09ED90}"/>
              </a:ext>
            </a:extLst>
          </p:cNvPr>
          <p:cNvCxnSpPr>
            <a:cxnSpLocks/>
          </p:cNvCxnSpPr>
          <p:nvPr/>
        </p:nvCxnSpPr>
        <p:spPr>
          <a:xfrm flipH="1">
            <a:off x="4157545" y="5442122"/>
            <a:ext cx="41072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8BBBB2D2-2393-4919-8C7C-B1437634652C}"/>
              </a:ext>
            </a:extLst>
          </p:cNvPr>
          <p:cNvSpPr txBox="1"/>
          <p:nvPr/>
        </p:nvSpPr>
        <p:spPr>
          <a:xfrm flipH="1">
            <a:off x="4111227" y="750991"/>
            <a:ext cx="39695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a스마일B" panose="02020600000000000000" pitchFamily="18" charset="-127"/>
                <a:ea typeface="a스마일B" panose="02020600000000000000" pitchFamily="18" charset="-127"/>
              </a:rPr>
              <a:t>이 상품을 구매한 사용자가 구매한 다른 상품</a:t>
            </a:r>
          </a:p>
        </p:txBody>
      </p:sp>
    </p:spTree>
    <p:extLst>
      <p:ext uri="{BB962C8B-B14F-4D97-AF65-F5344CB8AC3E}">
        <p14:creationId xmlns:p14="http://schemas.microsoft.com/office/powerpoint/2010/main" val="26489350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935A2A0B-98B7-41C9-9652-C57D8AE54312}"/>
              </a:ext>
            </a:extLst>
          </p:cNvPr>
          <p:cNvSpPr/>
          <p:nvPr/>
        </p:nvSpPr>
        <p:spPr>
          <a:xfrm>
            <a:off x="269852" y="442835"/>
            <a:ext cx="1846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상품추천 기능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pic>
        <p:nvPicPr>
          <p:cNvPr id="4" name="그림 3" descr="텍스트이(가) 표시된 사진&#10;&#10;자동 생성된 설명">
            <a:extLst>
              <a:ext uri="{FF2B5EF4-FFF2-40B4-BE49-F238E27FC236}">
                <a16:creationId xmlns:a16="http://schemas.microsoft.com/office/drawing/2014/main" id="{D0A90495-9706-48C0-8DF5-76CCC2BB24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9"/>
          <a:stretch/>
        </p:blipFill>
        <p:spPr>
          <a:xfrm>
            <a:off x="578584" y="1005499"/>
            <a:ext cx="6042024" cy="548005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48B3AA93-235D-4887-AB10-A18EE427C0B6}"/>
              </a:ext>
            </a:extLst>
          </p:cNvPr>
          <p:cNvSpPr/>
          <p:nvPr/>
        </p:nvSpPr>
        <p:spPr>
          <a:xfrm>
            <a:off x="7023830" y="1005499"/>
            <a:ext cx="4589586" cy="5480050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85690C-30F8-47C6-B063-559F5020665F}"/>
              </a:ext>
            </a:extLst>
          </p:cNvPr>
          <p:cNvSpPr txBox="1"/>
          <p:nvPr/>
        </p:nvSpPr>
        <p:spPr>
          <a:xfrm>
            <a:off x="7192108" y="1248505"/>
            <a:ext cx="26334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err="1">
                <a:latin typeface="a스마일B" panose="02020600000000000000" pitchFamily="18" charset="-127"/>
                <a:ea typeface="a스마일B" panose="02020600000000000000" pitchFamily="18" charset="-127"/>
              </a:rPr>
              <a:t>db.collection.aggregate</a:t>
            </a:r>
            <a:r>
              <a:rPr lang="en-US" altLang="ko-KR" sz="1600" dirty="0">
                <a:latin typeface="a스마일B" panose="02020600000000000000" pitchFamily="18" charset="-127"/>
                <a:ea typeface="a스마일B" panose="02020600000000000000" pitchFamily="18" charset="-127"/>
              </a:rPr>
              <a:t>()</a:t>
            </a:r>
            <a:endParaRPr lang="ko-KR" altLang="en-US" sz="16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cxnSp>
        <p:nvCxnSpPr>
          <p:cNvPr id="7" name="직선 화살표 연결선 6">
            <a:extLst>
              <a:ext uri="{FF2B5EF4-FFF2-40B4-BE49-F238E27FC236}">
                <a16:creationId xmlns:a16="http://schemas.microsoft.com/office/drawing/2014/main" id="{442F54AC-070A-47FD-8BEB-310FE939F6A0}"/>
              </a:ext>
            </a:extLst>
          </p:cNvPr>
          <p:cNvCxnSpPr>
            <a:cxnSpLocks/>
          </p:cNvCxnSpPr>
          <p:nvPr/>
        </p:nvCxnSpPr>
        <p:spPr>
          <a:xfrm>
            <a:off x="3781723" y="1546086"/>
            <a:ext cx="3242107" cy="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>
            <a:extLst>
              <a:ext uri="{FF2B5EF4-FFF2-40B4-BE49-F238E27FC236}">
                <a16:creationId xmlns:a16="http://schemas.microsoft.com/office/drawing/2014/main" id="{2192A257-FDA1-421F-A77A-5E09C6A996B2}"/>
              </a:ext>
            </a:extLst>
          </p:cNvPr>
          <p:cNvSpPr/>
          <p:nvPr/>
        </p:nvSpPr>
        <p:spPr>
          <a:xfrm>
            <a:off x="7192108" y="1617826"/>
            <a:ext cx="40661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document</a:t>
            </a:r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를 여러 단계의 </a:t>
            </a:r>
            <a:r>
              <a:rPr lang="ko-KR" altLang="en-US" sz="1400" dirty="0">
                <a:solidFill>
                  <a:srgbClr val="FF0000"/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파이프라인</a:t>
            </a:r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으로 처리해서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, </a:t>
            </a:r>
          </a:p>
          <a:p>
            <a:r>
              <a:rPr lang="ko-KR" altLang="en-US" sz="1400" u="sng" dirty="0">
                <a:latin typeface="a스마일B" panose="02020600000000000000" pitchFamily="18" charset="-127"/>
                <a:ea typeface="a스마일B" panose="02020600000000000000" pitchFamily="18" charset="-127"/>
              </a:rPr>
              <a:t>데이터를 처리</a:t>
            </a:r>
            <a:r>
              <a:rPr lang="en-US" altLang="ko-KR" sz="1400" u="sng" dirty="0">
                <a:latin typeface="a스마일B" panose="02020600000000000000" pitchFamily="18" charset="-127"/>
                <a:ea typeface="a스마일B" panose="02020600000000000000" pitchFamily="18" charset="-127"/>
              </a:rPr>
              <a:t>/</a:t>
            </a:r>
            <a:r>
              <a:rPr lang="ko-KR" altLang="en-US" sz="1400" u="sng" dirty="0">
                <a:latin typeface="a스마일B" panose="02020600000000000000" pitchFamily="18" charset="-127"/>
                <a:ea typeface="a스마일B" panose="02020600000000000000" pitchFamily="18" charset="-127"/>
              </a:rPr>
              <a:t>집계 </a:t>
            </a:r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하는 방식 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(Array </a:t>
            </a:r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순회 형식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)</a:t>
            </a:r>
            <a:endParaRPr lang="ko-KR" altLang="en-US" sz="14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4ED0A77-A65A-4E74-8691-F648826D4A73}"/>
              </a:ext>
            </a:extLst>
          </p:cNvPr>
          <p:cNvSpPr/>
          <p:nvPr/>
        </p:nvSpPr>
        <p:spPr>
          <a:xfrm>
            <a:off x="7187410" y="2152174"/>
            <a:ext cx="458958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파이프라인</a:t>
            </a:r>
            <a:r>
              <a:rPr lang="en-US" altLang="ko-KR" sz="1050" dirty="0">
                <a:solidFill>
                  <a:schemeClr val="bg1">
                    <a:lumMod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(pipeline):</a:t>
            </a:r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이전 단계의 연산결과를 다음 단계연산에 이용하는 것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8B6265-51D5-4364-B538-159EEA1576CC}"/>
              </a:ext>
            </a:extLst>
          </p:cNvPr>
          <p:cNvSpPr txBox="1"/>
          <p:nvPr/>
        </p:nvSpPr>
        <p:spPr>
          <a:xfrm>
            <a:off x="7493824" y="2688729"/>
            <a:ext cx="9540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dirty="0"/>
              <a:t>$match</a:t>
            </a:r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7C44AE-36BD-4F7A-832E-04BA1ADB531A}"/>
              </a:ext>
            </a:extLst>
          </p:cNvPr>
          <p:cNvSpPr txBox="1"/>
          <p:nvPr/>
        </p:nvSpPr>
        <p:spPr>
          <a:xfrm>
            <a:off x="7432878" y="3292791"/>
            <a:ext cx="107593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dirty="0"/>
              <a:t>$unwind</a:t>
            </a:r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28E91E-CED2-46DF-A2D5-9017C048EAEA}"/>
              </a:ext>
            </a:extLst>
          </p:cNvPr>
          <p:cNvSpPr txBox="1"/>
          <p:nvPr/>
        </p:nvSpPr>
        <p:spPr>
          <a:xfrm>
            <a:off x="7501839" y="3896853"/>
            <a:ext cx="93801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dirty="0"/>
              <a:t>$group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DCB336-9BA4-4571-84B2-1734501573DA}"/>
              </a:ext>
            </a:extLst>
          </p:cNvPr>
          <p:cNvSpPr txBox="1"/>
          <p:nvPr/>
        </p:nvSpPr>
        <p:spPr>
          <a:xfrm>
            <a:off x="7611998" y="4500915"/>
            <a:ext cx="71769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dirty="0"/>
              <a:t>$sort</a:t>
            </a:r>
            <a:endParaRPr lang="ko-KR" alt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AFF86A-CD9D-4565-8B21-6CFF676BC922}"/>
              </a:ext>
            </a:extLst>
          </p:cNvPr>
          <p:cNvSpPr txBox="1"/>
          <p:nvPr/>
        </p:nvSpPr>
        <p:spPr>
          <a:xfrm>
            <a:off x="7589171" y="5104977"/>
            <a:ext cx="76335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dirty="0"/>
              <a:t>$limit</a:t>
            </a:r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90DF7E-964D-45C4-928D-985FE9D0E1BD}"/>
              </a:ext>
            </a:extLst>
          </p:cNvPr>
          <p:cNvSpPr txBox="1"/>
          <p:nvPr/>
        </p:nvSpPr>
        <p:spPr>
          <a:xfrm>
            <a:off x="7455321" y="5709038"/>
            <a:ext cx="103105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dirty="0"/>
              <a:t>$lookup</a:t>
            </a:r>
            <a:endParaRPr lang="ko-KR" altLang="en-US" dirty="0"/>
          </a:p>
        </p:txBody>
      </p:sp>
      <p:sp>
        <p:nvSpPr>
          <p:cNvPr id="19" name="화살표: 아래쪽 18">
            <a:extLst>
              <a:ext uri="{FF2B5EF4-FFF2-40B4-BE49-F238E27FC236}">
                <a16:creationId xmlns:a16="http://schemas.microsoft.com/office/drawing/2014/main" id="{576ADF24-3EA0-4F3B-A590-E28F2D3ABF0E}"/>
              </a:ext>
            </a:extLst>
          </p:cNvPr>
          <p:cNvSpPr/>
          <p:nvPr/>
        </p:nvSpPr>
        <p:spPr>
          <a:xfrm>
            <a:off x="7887318" y="5506681"/>
            <a:ext cx="167053" cy="17027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화살표: 아래쪽 19">
            <a:extLst>
              <a:ext uri="{FF2B5EF4-FFF2-40B4-BE49-F238E27FC236}">
                <a16:creationId xmlns:a16="http://schemas.microsoft.com/office/drawing/2014/main" id="{0F84F102-F784-41B4-ABC3-81CADD50ED8E}"/>
              </a:ext>
            </a:extLst>
          </p:cNvPr>
          <p:cNvSpPr/>
          <p:nvPr/>
        </p:nvSpPr>
        <p:spPr>
          <a:xfrm>
            <a:off x="7887318" y="4898997"/>
            <a:ext cx="167053" cy="17027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화살표: 아래쪽 20">
            <a:extLst>
              <a:ext uri="{FF2B5EF4-FFF2-40B4-BE49-F238E27FC236}">
                <a16:creationId xmlns:a16="http://schemas.microsoft.com/office/drawing/2014/main" id="{515C51E4-F564-4DA8-9F34-2C73F3811F78}"/>
              </a:ext>
            </a:extLst>
          </p:cNvPr>
          <p:cNvSpPr/>
          <p:nvPr/>
        </p:nvSpPr>
        <p:spPr>
          <a:xfrm>
            <a:off x="7887318" y="4298413"/>
            <a:ext cx="167053" cy="17027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화살표: 아래쪽 21">
            <a:extLst>
              <a:ext uri="{FF2B5EF4-FFF2-40B4-BE49-F238E27FC236}">
                <a16:creationId xmlns:a16="http://schemas.microsoft.com/office/drawing/2014/main" id="{EF43880F-5EE7-4D6F-8173-BAA4424F81FE}"/>
              </a:ext>
            </a:extLst>
          </p:cNvPr>
          <p:cNvSpPr/>
          <p:nvPr/>
        </p:nvSpPr>
        <p:spPr>
          <a:xfrm>
            <a:off x="7887319" y="3694351"/>
            <a:ext cx="167053" cy="17027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화살표: 아래쪽 22">
            <a:extLst>
              <a:ext uri="{FF2B5EF4-FFF2-40B4-BE49-F238E27FC236}">
                <a16:creationId xmlns:a16="http://schemas.microsoft.com/office/drawing/2014/main" id="{CE4B54BF-C2CE-43FC-B551-1FF68C529785}"/>
              </a:ext>
            </a:extLst>
          </p:cNvPr>
          <p:cNvSpPr/>
          <p:nvPr/>
        </p:nvSpPr>
        <p:spPr>
          <a:xfrm>
            <a:off x="7887319" y="3090289"/>
            <a:ext cx="167053" cy="17027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18D40D5-1DB5-49B6-A2CA-29164264C069}"/>
              </a:ext>
            </a:extLst>
          </p:cNvPr>
          <p:cNvSpPr txBox="1"/>
          <p:nvPr/>
        </p:nvSpPr>
        <p:spPr>
          <a:xfrm>
            <a:off x="8596403" y="2656965"/>
            <a:ext cx="29149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Order DB</a:t>
            </a: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에서 현재 보고있는 상품의 </a:t>
            </a:r>
            <a:endParaRPr lang="en-US" altLang="ko-KR" sz="12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Product Id</a:t>
            </a: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를 포함하는 </a:t>
            </a:r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document</a:t>
            </a: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를 </a:t>
            </a:r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find</a:t>
            </a:r>
            <a:endParaRPr lang="ko-KR" altLang="en-US" sz="12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C889C1-9ADE-4752-A050-85676437BDA4}"/>
              </a:ext>
            </a:extLst>
          </p:cNvPr>
          <p:cNvSpPr txBox="1"/>
          <p:nvPr/>
        </p:nvSpPr>
        <p:spPr>
          <a:xfrm>
            <a:off x="8596403" y="3338957"/>
            <a:ext cx="1998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Products</a:t>
            </a: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의 </a:t>
            </a:r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array</a:t>
            </a: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들을 분리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D3E4F3-5B5F-4B2B-AAE0-F6403C122FCA}"/>
              </a:ext>
            </a:extLst>
          </p:cNvPr>
          <p:cNvSpPr txBox="1"/>
          <p:nvPr/>
        </p:nvSpPr>
        <p:spPr>
          <a:xfrm>
            <a:off x="8592207" y="3850686"/>
            <a:ext cx="2483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_id</a:t>
            </a: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에 해당하는 요소가 같은 것끼리 </a:t>
            </a:r>
            <a:endParaRPr lang="en-US" altLang="ko-KR" sz="12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묶어 </a:t>
            </a:r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count</a:t>
            </a: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에 그 수를 셈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CB40008-9587-4315-95BD-2AD1B9FC9D04}"/>
              </a:ext>
            </a:extLst>
          </p:cNvPr>
          <p:cNvSpPr txBox="1"/>
          <p:nvPr/>
        </p:nvSpPr>
        <p:spPr>
          <a:xfrm>
            <a:off x="8592207" y="4547081"/>
            <a:ext cx="2318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Count</a:t>
            </a: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가 가장 높은 순서대로 정렬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BDA770A-731A-4B22-8EC9-47C616EBBBBE}"/>
              </a:ext>
            </a:extLst>
          </p:cNvPr>
          <p:cNvSpPr txBox="1"/>
          <p:nvPr/>
        </p:nvSpPr>
        <p:spPr>
          <a:xfrm>
            <a:off x="8592871" y="5151143"/>
            <a:ext cx="13260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상위 </a:t>
            </a:r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5</a:t>
            </a: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개만 가져옴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0BBE6C3-1FA3-4C17-A60C-33692087C17D}"/>
              </a:ext>
            </a:extLst>
          </p:cNvPr>
          <p:cNvSpPr txBox="1"/>
          <p:nvPr/>
        </p:nvSpPr>
        <p:spPr>
          <a:xfrm>
            <a:off x="8592207" y="5662871"/>
            <a:ext cx="2799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_id</a:t>
            </a: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와 </a:t>
            </a:r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product DB</a:t>
            </a: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의 </a:t>
            </a:r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_id</a:t>
            </a: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가 같은 것을 </a:t>
            </a:r>
            <a:endParaRPr lang="en-US" altLang="ko-KR" sz="12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찾아 </a:t>
            </a:r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product</a:t>
            </a: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라는 </a:t>
            </a:r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field</a:t>
            </a: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로</a:t>
            </a:r>
            <a:r>
              <a:rPr lang="en-US" altLang="ko-KR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r>
              <a:rPr lang="ko-KR" altLang="en-US" sz="1200" dirty="0">
                <a:latin typeface="a스마일B" panose="02020600000000000000" pitchFamily="18" charset="-127"/>
                <a:ea typeface="a스마일B" panose="02020600000000000000" pitchFamily="18" charset="-127"/>
              </a:rPr>
              <a:t>정보를 </a:t>
            </a:r>
            <a:r>
              <a:rPr lang="ko-KR" altLang="en-US" sz="1200" dirty="0" err="1">
                <a:latin typeface="a스마일B" panose="02020600000000000000" pitchFamily="18" charset="-127"/>
                <a:ea typeface="a스마일B" panose="02020600000000000000" pitchFamily="18" charset="-127"/>
              </a:rPr>
              <a:t>넣어줌</a:t>
            </a:r>
            <a:endParaRPr lang="ko-KR" altLang="en-US" sz="12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5541592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935A2A0B-98B7-41C9-9652-C57D8AE54312}"/>
              </a:ext>
            </a:extLst>
          </p:cNvPr>
          <p:cNvSpPr/>
          <p:nvPr/>
        </p:nvSpPr>
        <p:spPr>
          <a:xfrm>
            <a:off x="269852" y="442835"/>
            <a:ext cx="2063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카카오페이 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API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9BAFB09-2941-499E-8896-872D735A5BC5}"/>
              </a:ext>
            </a:extLst>
          </p:cNvPr>
          <p:cNvSpPr/>
          <p:nvPr/>
        </p:nvSpPr>
        <p:spPr>
          <a:xfrm>
            <a:off x="1343825" y="2071819"/>
            <a:ext cx="1030814" cy="174076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725083-8087-4422-9B21-D1C34249A9AF}"/>
              </a:ext>
            </a:extLst>
          </p:cNvPr>
          <p:cNvSpPr txBox="1"/>
          <p:nvPr/>
        </p:nvSpPr>
        <p:spPr>
          <a:xfrm flipH="1">
            <a:off x="1481599" y="2772926"/>
            <a:ext cx="780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a스마일B" panose="02020600000000000000" pitchFamily="18" charset="-127"/>
                <a:ea typeface="a스마일B" panose="02020600000000000000" pitchFamily="18" charset="-127"/>
              </a:rPr>
              <a:t>Client</a:t>
            </a:r>
            <a:endParaRPr lang="ko-KR" altLang="en-US" sz="16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393D0030-410F-4852-B444-F1697424A17D}"/>
              </a:ext>
            </a:extLst>
          </p:cNvPr>
          <p:cNvSpPr/>
          <p:nvPr/>
        </p:nvSpPr>
        <p:spPr>
          <a:xfrm>
            <a:off x="5580593" y="2071819"/>
            <a:ext cx="1030814" cy="174076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FCC1F4-7645-4A4B-BB90-10D752863A8F}"/>
              </a:ext>
            </a:extLst>
          </p:cNvPr>
          <p:cNvSpPr txBox="1"/>
          <p:nvPr/>
        </p:nvSpPr>
        <p:spPr>
          <a:xfrm flipH="1">
            <a:off x="5677030" y="2757537"/>
            <a:ext cx="8379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a스마일B" panose="02020600000000000000" pitchFamily="18" charset="-127"/>
                <a:ea typeface="a스마일B" panose="02020600000000000000" pitchFamily="18" charset="-127"/>
              </a:rPr>
              <a:t>Server</a:t>
            </a:r>
            <a:endParaRPr lang="ko-KR" altLang="en-US" sz="16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790F496A-385A-466E-BD21-91A792129FD7}"/>
              </a:ext>
            </a:extLst>
          </p:cNvPr>
          <p:cNvSpPr/>
          <p:nvPr/>
        </p:nvSpPr>
        <p:spPr>
          <a:xfrm>
            <a:off x="9817361" y="2071819"/>
            <a:ext cx="1030814" cy="174076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D5E37C-32C3-46D5-997B-493871F44FEB}"/>
              </a:ext>
            </a:extLst>
          </p:cNvPr>
          <p:cNvSpPr txBox="1"/>
          <p:nvPr/>
        </p:nvSpPr>
        <p:spPr>
          <a:xfrm flipH="1">
            <a:off x="9968983" y="2757221"/>
            <a:ext cx="7966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err="1">
                <a:latin typeface="a스마일B" panose="02020600000000000000" pitchFamily="18" charset="-127"/>
                <a:ea typeface="a스마일B" panose="02020600000000000000" pitchFamily="18" charset="-127"/>
              </a:rPr>
              <a:t>Kakao</a:t>
            </a:r>
            <a:endParaRPr lang="en-US" altLang="ko-KR" sz="16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cxnSp>
        <p:nvCxnSpPr>
          <p:cNvPr id="16" name="직선 화살표 연결선 15">
            <a:extLst>
              <a:ext uri="{FF2B5EF4-FFF2-40B4-BE49-F238E27FC236}">
                <a16:creationId xmlns:a16="http://schemas.microsoft.com/office/drawing/2014/main" id="{A0A0C7F6-FB4F-4F73-A0C5-17F52CE5D94B}"/>
              </a:ext>
            </a:extLst>
          </p:cNvPr>
          <p:cNvCxnSpPr>
            <a:cxnSpLocks/>
          </p:cNvCxnSpPr>
          <p:nvPr/>
        </p:nvCxnSpPr>
        <p:spPr>
          <a:xfrm>
            <a:off x="2955929" y="2757537"/>
            <a:ext cx="20381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직선 화살표 연결선 16">
            <a:extLst>
              <a:ext uri="{FF2B5EF4-FFF2-40B4-BE49-F238E27FC236}">
                <a16:creationId xmlns:a16="http://schemas.microsoft.com/office/drawing/2014/main" id="{8DE54517-D133-4694-90B9-0BBE8A810114}"/>
              </a:ext>
            </a:extLst>
          </p:cNvPr>
          <p:cNvCxnSpPr>
            <a:cxnSpLocks/>
          </p:cNvCxnSpPr>
          <p:nvPr/>
        </p:nvCxnSpPr>
        <p:spPr>
          <a:xfrm>
            <a:off x="7258298" y="2757221"/>
            <a:ext cx="20381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659B742C-2201-4629-B526-195E527CD982}"/>
              </a:ext>
            </a:extLst>
          </p:cNvPr>
          <p:cNvCxnSpPr>
            <a:cxnSpLocks/>
          </p:cNvCxnSpPr>
          <p:nvPr/>
        </p:nvCxnSpPr>
        <p:spPr>
          <a:xfrm flipH="1">
            <a:off x="2955929" y="3096091"/>
            <a:ext cx="20381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5463D8D3-CEC6-42FF-AEB8-FD6C6DF1CD64}"/>
              </a:ext>
            </a:extLst>
          </p:cNvPr>
          <p:cNvCxnSpPr>
            <a:cxnSpLocks/>
          </p:cNvCxnSpPr>
          <p:nvPr/>
        </p:nvCxnSpPr>
        <p:spPr>
          <a:xfrm flipH="1">
            <a:off x="7258298" y="3115610"/>
            <a:ext cx="20381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19F6DDD-8FC9-4A6D-A960-A2AB992EC5F1}"/>
              </a:ext>
            </a:extLst>
          </p:cNvPr>
          <p:cNvSpPr txBox="1"/>
          <p:nvPr/>
        </p:nvSpPr>
        <p:spPr>
          <a:xfrm>
            <a:off x="2826305" y="2126595"/>
            <a:ext cx="23413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1. </a:t>
            </a:r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상품정보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(</a:t>
            </a:r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제품명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, </a:t>
            </a:r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가격 등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)</a:t>
            </a:r>
          </a:p>
          <a:p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2. </a:t>
            </a:r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결제완료 후 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redirect URL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6A77AB2-7AD7-41CB-B794-6EACC6595019}"/>
              </a:ext>
            </a:extLst>
          </p:cNvPr>
          <p:cNvSpPr txBox="1"/>
          <p:nvPr/>
        </p:nvSpPr>
        <p:spPr>
          <a:xfrm>
            <a:off x="7106675" y="1911151"/>
            <a:ext cx="234134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>
                <a:highlight>
                  <a:srgbClr val="F6D260"/>
                </a:highlight>
                <a:latin typeface="a스마일B" panose="02020600000000000000" pitchFamily="18" charset="-127"/>
                <a:ea typeface="a스마일B" panose="02020600000000000000" pitchFamily="18" charset="-127"/>
              </a:rPr>
              <a:t>인코딩 된</a:t>
            </a:r>
            <a:endParaRPr lang="en-US" altLang="ko-KR" sz="1400" dirty="0">
              <a:highlight>
                <a:srgbClr val="F6D260"/>
              </a:highlight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1. </a:t>
            </a:r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상품정보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(</a:t>
            </a:r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제품명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, </a:t>
            </a:r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가격 등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)</a:t>
            </a:r>
          </a:p>
          <a:p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2. </a:t>
            </a:r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결제완료 후 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redirect URL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90176ED-F16A-4600-879F-AC8D7F1F6D66}"/>
              </a:ext>
            </a:extLst>
          </p:cNvPr>
          <p:cNvSpPr txBox="1"/>
          <p:nvPr/>
        </p:nvSpPr>
        <p:spPr>
          <a:xfrm>
            <a:off x="7494922" y="3166222"/>
            <a:ext cx="15648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결제가 진행될 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URL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3AB7987-D578-4F12-AF2F-F1A8DBBF4D44}"/>
              </a:ext>
            </a:extLst>
          </p:cNvPr>
          <p:cNvSpPr txBox="1"/>
          <p:nvPr/>
        </p:nvSpPr>
        <p:spPr>
          <a:xfrm>
            <a:off x="3214552" y="3166221"/>
            <a:ext cx="15648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결제가 진행될 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URL</a:t>
            </a:r>
          </a:p>
        </p:txBody>
      </p:sp>
      <p:cxnSp>
        <p:nvCxnSpPr>
          <p:cNvPr id="29" name="직선 화살표 연결선 28">
            <a:extLst>
              <a:ext uri="{FF2B5EF4-FFF2-40B4-BE49-F238E27FC236}">
                <a16:creationId xmlns:a16="http://schemas.microsoft.com/office/drawing/2014/main" id="{B8C5F14D-7818-48B6-9992-28747F3D6890}"/>
              </a:ext>
            </a:extLst>
          </p:cNvPr>
          <p:cNvCxnSpPr>
            <a:cxnSpLocks/>
          </p:cNvCxnSpPr>
          <p:nvPr/>
        </p:nvCxnSpPr>
        <p:spPr>
          <a:xfrm>
            <a:off x="1859232" y="4442195"/>
            <a:ext cx="33084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6D8DC59F-9727-45C7-84EB-6AD1464EB292}"/>
              </a:ext>
            </a:extLst>
          </p:cNvPr>
          <p:cNvCxnSpPr>
            <a:cxnSpLocks/>
          </p:cNvCxnSpPr>
          <p:nvPr/>
        </p:nvCxnSpPr>
        <p:spPr>
          <a:xfrm flipV="1">
            <a:off x="1859232" y="3997226"/>
            <a:ext cx="0" cy="4449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64DBB9C-FAC4-4DFC-BAA9-3364C50039BA}"/>
              </a:ext>
            </a:extLst>
          </p:cNvPr>
          <p:cNvSpPr txBox="1"/>
          <p:nvPr/>
        </p:nvSpPr>
        <p:spPr>
          <a:xfrm>
            <a:off x="5328000" y="4288306"/>
            <a:ext cx="1535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카카오톡에서 결제</a:t>
            </a:r>
          </a:p>
        </p:txBody>
      </p: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12CDDCBE-C38D-496E-9C71-65EC0CB99EFE}"/>
              </a:ext>
            </a:extLst>
          </p:cNvPr>
          <p:cNvCxnSpPr/>
          <p:nvPr/>
        </p:nvCxnSpPr>
        <p:spPr>
          <a:xfrm>
            <a:off x="7016262" y="4442194"/>
            <a:ext cx="33165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직선 화살표 연결선 36">
            <a:extLst>
              <a:ext uri="{FF2B5EF4-FFF2-40B4-BE49-F238E27FC236}">
                <a16:creationId xmlns:a16="http://schemas.microsoft.com/office/drawing/2014/main" id="{9E515240-C6F3-4B34-B753-6084AC4D0B11}"/>
              </a:ext>
            </a:extLst>
          </p:cNvPr>
          <p:cNvCxnSpPr>
            <a:cxnSpLocks/>
          </p:cNvCxnSpPr>
          <p:nvPr/>
        </p:nvCxnSpPr>
        <p:spPr>
          <a:xfrm flipV="1">
            <a:off x="10332768" y="3978930"/>
            <a:ext cx="0" cy="4632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직선 연결선 41">
            <a:extLst>
              <a:ext uri="{FF2B5EF4-FFF2-40B4-BE49-F238E27FC236}">
                <a16:creationId xmlns:a16="http://schemas.microsoft.com/office/drawing/2014/main" id="{E8F9286F-0583-4F71-B3BF-BEA6F36F59F8}"/>
              </a:ext>
            </a:extLst>
          </p:cNvPr>
          <p:cNvCxnSpPr>
            <a:cxnSpLocks/>
          </p:cNvCxnSpPr>
          <p:nvPr/>
        </p:nvCxnSpPr>
        <p:spPr>
          <a:xfrm flipV="1">
            <a:off x="10443455" y="3997227"/>
            <a:ext cx="0" cy="77699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직선 화살표 연결선 43">
            <a:extLst>
              <a:ext uri="{FF2B5EF4-FFF2-40B4-BE49-F238E27FC236}">
                <a16:creationId xmlns:a16="http://schemas.microsoft.com/office/drawing/2014/main" id="{63CB88A7-99AD-4EB6-89F0-875CE6A78E70}"/>
              </a:ext>
            </a:extLst>
          </p:cNvPr>
          <p:cNvCxnSpPr>
            <a:cxnSpLocks/>
          </p:cNvCxnSpPr>
          <p:nvPr/>
        </p:nvCxnSpPr>
        <p:spPr>
          <a:xfrm flipH="1">
            <a:off x="7016262" y="4774222"/>
            <a:ext cx="342719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AC5B0318-AA0E-4060-9726-25D0922D322F}"/>
              </a:ext>
            </a:extLst>
          </p:cNvPr>
          <p:cNvSpPr txBox="1"/>
          <p:nvPr/>
        </p:nvSpPr>
        <p:spPr>
          <a:xfrm>
            <a:off x="5027918" y="4615950"/>
            <a:ext cx="21361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결제 성공 여부에 따른</a:t>
            </a:r>
            <a:endParaRPr lang="en-US" altLang="ko-KR" sz="14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pPr algn="ctr"/>
            <a:r>
              <a:rPr lang="ko-KR" altLang="en-US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결제완료 후 </a:t>
            </a:r>
            <a:r>
              <a:rPr lang="en-US" altLang="ko-KR" sz="1400" dirty="0">
                <a:latin typeface="a스마일B" panose="02020600000000000000" pitchFamily="18" charset="-127"/>
                <a:ea typeface="a스마일B" panose="02020600000000000000" pitchFamily="18" charset="-127"/>
              </a:rPr>
              <a:t>redirect URL</a:t>
            </a:r>
            <a:endParaRPr lang="ko-KR" altLang="en-US" sz="1400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cxnSp>
        <p:nvCxnSpPr>
          <p:cNvPr id="48" name="직선 연결선 47">
            <a:extLst>
              <a:ext uri="{FF2B5EF4-FFF2-40B4-BE49-F238E27FC236}">
                <a16:creationId xmlns:a16="http://schemas.microsoft.com/office/drawing/2014/main" id="{A18FF33F-FBE3-4EB1-B355-408A353ED8A7}"/>
              </a:ext>
            </a:extLst>
          </p:cNvPr>
          <p:cNvCxnSpPr>
            <a:cxnSpLocks/>
          </p:cNvCxnSpPr>
          <p:nvPr/>
        </p:nvCxnSpPr>
        <p:spPr>
          <a:xfrm>
            <a:off x="1740877" y="4774222"/>
            <a:ext cx="34267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직선 화살표 연결선 49">
            <a:extLst>
              <a:ext uri="{FF2B5EF4-FFF2-40B4-BE49-F238E27FC236}">
                <a16:creationId xmlns:a16="http://schemas.microsoft.com/office/drawing/2014/main" id="{162020A4-2A25-44A4-A7F5-A785AA17656E}"/>
              </a:ext>
            </a:extLst>
          </p:cNvPr>
          <p:cNvCxnSpPr>
            <a:cxnSpLocks/>
          </p:cNvCxnSpPr>
          <p:nvPr/>
        </p:nvCxnSpPr>
        <p:spPr>
          <a:xfrm flipV="1">
            <a:off x="1740877" y="3997226"/>
            <a:ext cx="0" cy="7732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049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26" grpId="0"/>
      <p:bldP spid="30" grpId="0"/>
      <p:bldP spid="4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935A2A0B-98B7-41C9-9652-C57D8AE54312}"/>
              </a:ext>
            </a:extLst>
          </p:cNvPr>
          <p:cNvSpPr/>
          <p:nvPr/>
        </p:nvSpPr>
        <p:spPr>
          <a:xfrm>
            <a:off x="269852" y="442835"/>
            <a:ext cx="2063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카카오페이 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API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098737-A743-4AE5-9E03-6CBB30004B1B}"/>
              </a:ext>
            </a:extLst>
          </p:cNvPr>
          <p:cNvSpPr txBox="1"/>
          <p:nvPr/>
        </p:nvSpPr>
        <p:spPr>
          <a:xfrm>
            <a:off x="615950" y="961253"/>
            <a:ext cx="1552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Client : POST</a:t>
            </a:r>
            <a:endParaRPr lang="ko-KR" altLang="en-US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0E1323-A46D-4669-AF88-7396ACDE5DB2}"/>
              </a:ext>
            </a:extLst>
          </p:cNvPr>
          <p:cNvSpPr txBox="1"/>
          <p:nvPr/>
        </p:nvSpPr>
        <p:spPr>
          <a:xfrm>
            <a:off x="6096000" y="961253"/>
            <a:ext cx="2110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Server : Response</a:t>
            </a:r>
            <a:endParaRPr lang="ko-KR" altLang="en-US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pic>
        <p:nvPicPr>
          <p:cNvPr id="7" name="그림 6" descr="텍스트이(가) 표시된 사진&#10;&#10;자동 생성된 설명">
            <a:extLst>
              <a:ext uri="{FF2B5EF4-FFF2-40B4-BE49-F238E27FC236}">
                <a16:creationId xmlns:a16="http://schemas.microsoft.com/office/drawing/2014/main" id="{BCDC85B9-CBB8-4A7A-A01B-A7F63C3972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" r="1332"/>
          <a:stretch/>
        </p:blipFill>
        <p:spPr>
          <a:xfrm>
            <a:off x="615950" y="1371488"/>
            <a:ext cx="5187462" cy="4565650"/>
          </a:xfrm>
          <a:prstGeom prst="rect">
            <a:avLst/>
          </a:prstGeom>
        </p:spPr>
      </p:pic>
      <p:pic>
        <p:nvPicPr>
          <p:cNvPr id="10" name="그림 9" descr="텍스트이(가) 표시된 사진&#10;&#10;자동 생성된 설명">
            <a:extLst>
              <a:ext uri="{FF2B5EF4-FFF2-40B4-BE49-F238E27FC236}">
                <a16:creationId xmlns:a16="http://schemas.microsoft.com/office/drawing/2014/main" id="{4694C3A7-428F-4354-9D35-A4EA520044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71488"/>
            <a:ext cx="5480050" cy="365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34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7D527698-A219-449B-9ACA-4ED867B0A2C6}"/>
              </a:ext>
            </a:extLst>
          </p:cNvPr>
          <p:cNvSpPr/>
          <p:nvPr/>
        </p:nvSpPr>
        <p:spPr>
          <a:xfrm>
            <a:off x="3009900" y="504814"/>
            <a:ext cx="6172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To Do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102339-075F-4CEF-9D19-2852A1D29519}"/>
              </a:ext>
            </a:extLst>
          </p:cNvPr>
          <p:cNvSpPr txBox="1"/>
          <p:nvPr/>
        </p:nvSpPr>
        <p:spPr>
          <a:xfrm>
            <a:off x="6200775" y="1935539"/>
            <a:ext cx="31146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1. 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상품정보 수정 기능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2. 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카테고리 추가 및 수정 기능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3. 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개인정보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(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프로필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) 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수정 기능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4. 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사용자 리뷰 기능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  <a:p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grpSp>
        <p:nvGrpSpPr>
          <p:cNvPr id="4" name="그룹 30">
            <a:extLst>
              <a:ext uri="{FF2B5EF4-FFF2-40B4-BE49-F238E27FC236}">
                <a16:creationId xmlns:a16="http://schemas.microsoft.com/office/drawing/2014/main" id="{4C2E8905-D543-49B7-87EA-DAD7286F720C}"/>
              </a:ext>
            </a:extLst>
          </p:cNvPr>
          <p:cNvGrpSpPr/>
          <p:nvPr/>
        </p:nvGrpSpPr>
        <p:grpSpPr>
          <a:xfrm>
            <a:off x="2882883" y="2388893"/>
            <a:ext cx="2619421" cy="593183"/>
            <a:chOff x="1791300" y="2995204"/>
            <a:chExt cx="1930018" cy="37227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" name="이등변 삼각형 34">
              <a:extLst>
                <a:ext uri="{FF2B5EF4-FFF2-40B4-BE49-F238E27FC236}">
                  <a16:creationId xmlns:a16="http://schemas.microsoft.com/office/drawing/2014/main" id="{829FCB56-0F2C-4C7C-A733-B078456A9FC8}"/>
                </a:ext>
              </a:extLst>
            </p:cNvPr>
            <p:cNvSpPr/>
            <p:nvPr/>
          </p:nvSpPr>
          <p:spPr>
            <a:xfrm rot="5400000">
              <a:off x="3539318" y="3081008"/>
              <a:ext cx="163337" cy="200662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  <p:sp>
          <p:nvSpPr>
            <p:cNvPr id="6" name="모서리가 둥근 직사각형 36">
              <a:extLst>
                <a:ext uri="{FF2B5EF4-FFF2-40B4-BE49-F238E27FC236}">
                  <a16:creationId xmlns:a16="http://schemas.microsoft.com/office/drawing/2014/main" id="{045B43B9-D2CF-42C5-BAA6-0F1B6B313765}"/>
                </a:ext>
              </a:extLst>
            </p:cNvPr>
            <p:cNvSpPr/>
            <p:nvPr/>
          </p:nvSpPr>
          <p:spPr>
            <a:xfrm>
              <a:off x="1791300" y="2995204"/>
              <a:ext cx="1829687" cy="372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2400" b="1" dirty="0">
                  <a:solidFill>
                    <a:prstClr val="white"/>
                  </a:solidFill>
                </a:rPr>
                <a:t>ADMIN</a:t>
              </a:r>
            </a:p>
          </p:txBody>
        </p:sp>
      </p:grpSp>
      <p:grpSp>
        <p:nvGrpSpPr>
          <p:cNvPr id="7" name="그룹 30">
            <a:extLst>
              <a:ext uri="{FF2B5EF4-FFF2-40B4-BE49-F238E27FC236}">
                <a16:creationId xmlns:a16="http://schemas.microsoft.com/office/drawing/2014/main" id="{8D7CA157-16F6-4CD9-99CB-8A0D7910DFA4}"/>
              </a:ext>
            </a:extLst>
          </p:cNvPr>
          <p:cNvGrpSpPr/>
          <p:nvPr/>
        </p:nvGrpSpPr>
        <p:grpSpPr>
          <a:xfrm>
            <a:off x="2882883" y="4261295"/>
            <a:ext cx="2619421" cy="593183"/>
            <a:chOff x="1791300" y="2995204"/>
            <a:chExt cx="1930018" cy="37227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" name="이등변 삼각형 34">
              <a:extLst>
                <a:ext uri="{FF2B5EF4-FFF2-40B4-BE49-F238E27FC236}">
                  <a16:creationId xmlns:a16="http://schemas.microsoft.com/office/drawing/2014/main" id="{8BBD8CDD-E745-4D7B-82D0-D4B488ABEAC9}"/>
                </a:ext>
              </a:extLst>
            </p:cNvPr>
            <p:cNvSpPr/>
            <p:nvPr/>
          </p:nvSpPr>
          <p:spPr>
            <a:xfrm rot="5400000">
              <a:off x="3539318" y="3081008"/>
              <a:ext cx="163337" cy="200662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  <p:sp>
          <p:nvSpPr>
            <p:cNvPr id="9" name="모서리가 둥근 직사각형 36">
              <a:extLst>
                <a:ext uri="{FF2B5EF4-FFF2-40B4-BE49-F238E27FC236}">
                  <a16:creationId xmlns:a16="http://schemas.microsoft.com/office/drawing/2014/main" id="{6494A046-CB6F-454D-B469-AB48613064C5}"/>
                </a:ext>
              </a:extLst>
            </p:cNvPr>
            <p:cNvSpPr/>
            <p:nvPr/>
          </p:nvSpPr>
          <p:spPr>
            <a:xfrm>
              <a:off x="1791300" y="2995204"/>
              <a:ext cx="1829687" cy="372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2400" b="1" dirty="0">
                  <a:solidFill>
                    <a:prstClr val="white"/>
                  </a:solidFill>
                </a:rPr>
                <a:t>USER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403141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99DF93-05E0-42EE-84E9-88F5D76E5116}"/>
              </a:ext>
            </a:extLst>
          </p:cNvPr>
          <p:cNvSpPr txBox="1"/>
          <p:nvPr/>
        </p:nvSpPr>
        <p:spPr>
          <a:xfrm>
            <a:off x="4108938" y="2875002"/>
            <a:ext cx="3974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600" dirty="0">
                <a:latin typeface="a스마일B" panose="02020600000000000000" pitchFamily="18" charset="-127"/>
                <a:ea typeface="a스마일B" panose="02020600000000000000" pitchFamily="18" charset="-127"/>
              </a:rPr>
              <a:t>감사합니다</a:t>
            </a:r>
          </a:p>
        </p:txBody>
      </p:sp>
    </p:spTree>
    <p:extLst>
      <p:ext uri="{BB962C8B-B14F-4D97-AF65-F5344CB8AC3E}">
        <p14:creationId xmlns:p14="http://schemas.microsoft.com/office/powerpoint/2010/main" val="202405326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10"/>
          <p:cNvSpPr/>
          <p:nvPr/>
        </p:nvSpPr>
        <p:spPr>
          <a:xfrm>
            <a:off x="3009900" y="2613392"/>
            <a:ext cx="61722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0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Q &amp; 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10"/>
          <p:cNvSpPr/>
          <p:nvPr/>
        </p:nvSpPr>
        <p:spPr>
          <a:xfrm>
            <a:off x="8721969" y="273558"/>
            <a:ext cx="30198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Login 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화면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79424" y="1309998"/>
            <a:ext cx="8432799" cy="45582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 b="14493"/>
          <a:stretch/>
        </p:blipFill>
        <p:spPr>
          <a:xfrm>
            <a:off x="9108604" y="1309998"/>
            <a:ext cx="2566025" cy="45582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이등변 삼각형 54"/>
          <p:cNvSpPr/>
          <p:nvPr/>
        </p:nvSpPr>
        <p:spPr>
          <a:xfrm>
            <a:off x="1958818" y="5758305"/>
            <a:ext cx="262808" cy="219870"/>
          </a:xfrm>
          <a:prstGeom prst="triangle">
            <a:avLst>
              <a:gd name="adj" fmla="val 50000"/>
            </a:avLst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800" b="1">
              <a:solidFill>
                <a:prstClr val="white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9FB2368-0148-4F11-BD0D-435E2C532339}"/>
              </a:ext>
            </a:extLst>
          </p:cNvPr>
          <p:cNvSpPr/>
          <p:nvPr/>
        </p:nvSpPr>
        <p:spPr>
          <a:xfrm>
            <a:off x="269852" y="442835"/>
            <a:ext cx="36407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관리자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1AFBE3-44FB-426C-A4E9-297F19E1C476}"/>
              </a:ext>
            </a:extLst>
          </p:cNvPr>
          <p:cNvSpPr txBox="1"/>
          <p:nvPr/>
        </p:nvSpPr>
        <p:spPr>
          <a:xfrm>
            <a:off x="4261152" y="5978175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85355F-E5A1-4841-8D46-2480F0B3B344}"/>
              </a:ext>
            </a:extLst>
          </p:cNvPr>
          <p:cNvSpPr txBox="1"/>
          <p:nvPr/>
        </p:nvSpPr>
        <p:spPr>
          <a:xfrm>
            <a:off x="9783116" y="5978175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10"/>
          <p:cNvSpPr/>
          <p:nvPr/>
        </p:nvSpPr>
        <p:spPr>
          <a:xfrm>
            <a:off x="8905876" y="273558"/>
            <a:ext cx="28359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Home</a:t>
            </a: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화면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9422" y="1352069"/>
            <a:ext cx="8216903" cy="4153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00"/>
          <a:stretch/>
        </p:blipFill>
        <p:spPr>
          <a:xfrm>
            <a:off x="8905875" y="1352070"/>
            <a:ext cx="2768753" cy="4153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이등변 삼각형 54"/>
          <p:cNvSpPr/>
          <p:nvPr/>
        </p:nvSpPr>
        <p:spPr>
          <a:xfrm>
            <a:off x="1958818" y="5758305"/>
            <a:ext cx="262808" cy="219870"/>
          </a:xfrm>
          <a:prstGeom prst="triangle">
            <a:avLst>
              <a:gd name="adj" fmla="val 50000"/>
            </a:avLst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800" b="1">
              <a:solidFill>
                <a:prstClr val="white"/>
              </a:solidFill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9FB2368-0148-4F11-BD0D-435E2C532339}"/>
              </a:ext>
            </a:extLst>
          </p:cNvPr>
          <p:cNvSpPr/>
          <p:nvPr/>
        </p:nvSpPr>
        <p:spPr>
          <a:xfrm>
            <a:off x="269852" y="442835"/>
            <a:ext cx="36407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관리자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1AFBE3-44FB-426C-A4E9-297F19E1C476}"/>
              </a:ext>
            </a:extLst>
          </p:cNvPr>
          <p:cNvSpPr txBox="1"/>
          <p:nvPr/>
        </p:nvSpPr>
        <p:spPr>
          <a:xfrm>
            <a:off x="4261152" y="5683574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85355F-E5A1-4841-8D46-2480F0B3B344}"/>
              </a:ext>
            </a:extLst>
          </p:cNvPr>
          <p:cNvSpPr txBox="1"/>
          <p:nvPr/>
        </p:nvSpPr>
        <p:spPr>
          <a:xfrm>
            <a:off x="9783116" y="5683574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C191A961-804A-4421-B341-1ED6AC1C1A66}"/>
              </a:ext>
            </a:extLst>
          </p:cNvPr>
          <p:cNvSpPr/>
          <p:nvPr/>
        </p:nvSpPr>
        <p:spPr>
          <a:xfrm>
            <a:off x="8253413" y="1352069"/>
            <a:ext cx="419100" cy="40924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F373233C-7DFC-4CA0-8291-0CF7FF40F14F}"/>
              </a:ext>
            </a:extLst>
          </p:cNvPr>
          <p:cNvSpPr/>
          <p:nvPr/>
        </p:nvSpPr>
        <p:spPr>
          <a:xfrm>
            <a:off x="11238859" y="1349207"/>
            <a:ext cx="419100" cy="40924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559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10"/>
          <p:cNvSpPr/>
          <p:nvPr/>
        </p:nvSpPr>
        <p:spPr>
          <a:xfrm>
            <a:off x="8915400" y="268710"/>
            <a:ext cx="30067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등록된 상품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657224" y="1280850"/>
            <a:ext cx="8391525" cy="44398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 b="2593"/>
          <a:stretch/>
        </p:blipFill>
        <p:spPr>
          <a:xfrm>
            <a:off x="9451793" y="1280851"/>
            <a:ext cx="2139579" cy="44398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CE28C21D-8283-4158-B226-1B87EA2B5FF0}"/>
              </a:ext>
            </a:extLst>
          </p:cNvPr>
          <p:cNvSpPr/>
          <p:nvPr/>
        </p:nvSpPr>
        <p:spPr>
          <a:xfrm>
            <a:off x="269852" y="442835"/>
            <a:ext cx="36407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관리자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6AA2D2-5FE6-40EB-A1DC-C01D241A5077}"/>
              </a:ext>
            </a:extLst>
          </p:cNvPr>
          <p:cNvSpPr txBox="1"/>
          <p:nvPr/>
        </p:nvSpPr>
        <p:spPr>
          <a:xfrm>
            <a:off x="4356402" y="600468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022567-08A3-430B-AC6C-47FD4B1C6FDB}"/>
              </a:ext>
            </a:extLst>
          </p:cNvPr>
          <p:cNvSpPr txBox="1"/>
          <p:nvPr/>
        </p:nvSpPr>
        <p:spPr>
          <a:xfrm>
            <a:off x="9878366" y="600468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10"/>
          <p:cNvSpPr/>
          <p:nvPr/>
        </p:nvSpPr>
        <p:spPr>
          <a:xfrm>
            <a:off x="9358148" y="273558"/>
            <a:ext cx="24496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상품등록</a:t>
            </a:r>
            <a:endParaRPr lang="en-US" altLang="ko-KR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75383" y="1139825"/>
            <a:ext cx="8812579" cy="45783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477224" y="1139825"/>
            <a:ext cx="2211523" cy="45783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CFC1C7D-2F19-4126-9D9A-1241E3F253A2}"/>
              </a:ext>
            </a:extLst>
          </p:cNvPr>
          <p:cNvSpPr/>
          <p:nvPr/>
        </p:nvSpPr>
        <p:spPr>
          <a:xfrm>
            <a:off x="269852" y="442835"/>
            <a:ext cx="36407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관리자 기반의 쇼핑몰 운영 및 </a:t>
            </a:r>
            <a:r>
              <a:rPr lang="en-US" altLang="ko-KR" dirty="0">
                <a:latin typeface="a스마일B" panose="02020600000000000000" pitchFamily="18" charset="-127"/>
                <a:ea typeface="a스마일B" panose="02020600000000000000" pitchFamily="18" charset="-127"/>
              </a:rPr>
              <a:t>UI</a:t>
            </a:r>
            <a:r>
              <a:rPr lang="ko-KR" altLang="en-US" dirty="0">
                <a:latin typeface="a스마일B" panose="02020600000000000000" pitchFamily="18" charset="-127"/>
                <a:ea typeface="a스마일B" panose="02020600000000000000" pitchFamily="18" charset="-127"/>
              </a:rPr>
              <a:t> </a:t>
            </a:r>
            <a:endParaRPr lang="en-US" altLang="ko-KR" dirty="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42D949-E7DF-460E-8686-610093D3BE8F}"/>
              </a:ext>
            </a:extLst>
          </p:cNvPr>
          <p:cNvSpPr txBox="1"/>
          <p:nvPr/>
        </p:nvSpPr>
        <p:spPr>
          <a:xfrm>
            <a:off x="4356402" y="6004681"/>
            <a:ext cx="869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PC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버전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A3F814-D62E-442B-B88C-405A5DF4279F}"/>
              </a:ext>
            </a:extLst>
          </p:cNvPr>
          <p:cNvSpPr txBox="1"/>
          <p:nvPr/>
        </p:nvSpPr>
        <p:spPr>
          <a:xfrm>
            <a:off x="9878366" y="600468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스마일B" panose="02020600000000000000" pitchFamily="18" charset="-127"/>
                <a:ea typeface="a스마일B" panose="02020600000000000000" pitchFamily="18" charset="-127"/>
              </a:rPr>
              <a:t>모바일버전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795</TotalTime>
  <Words>884</Words>
  <Application>Microsoft Office PowerPoint</Application>
  <PresentationFormat>와이드스크린</PresentationFormat>
  <Paragraphs>288</Paragraphs>
  <Slides>56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56</vt:i4>
      </vt:variant>
    </vt:vector>
  </HeadingPairs>
  <TitlesOfParts>
    <vt:vector size="61" baseType="lpstr">
      <vt:lpstr>Wingdings</vt:lpstr>
      <vt:lpstr>맑은 고딕</vt:lpstr>
      <vt:lpstr>Arial</vt:lpstr>
      <vt:lpstr>a스마일B</vt:lpstr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조땡</dc:creator>
  <cp:lastModifiedBy>윤지원</cp:lastModifiedBy>
  <cp:revision>90</cp:revision>
  <dcterms:created xsi:type="dcterms:W3CDTF">2019-08-28T08:10:07Z</dcterms:created>
  <dcterms:modified xsi:type="dcterms:W3CDTF">2021-02-02T15:12:12Z</dcterms:modified>
  <cp:version>1000.0000.01</cp:version>
</cp:coreProperties>
</file>