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65" autoAdjust="0"/>
    <p:restoredTop sz="94660"/>
  </p:normalViewPr>
  <p:slideViewPr>
    <p:cSldViewPr snapToGrid="0">
      <p:cViewPr varScale="1">
        <p:scale>
          <a:sx n="85" d="100"/>
          <a:sy n="85" d="100"/>
        </p:scale>
        <p:origin x="773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31586BD-0F56-465E-90DD-4F7EB5C22C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D62D75AF-8D7E-477A-B06A-773B54B18A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22D08B3-A9A6-4CA5-94A5-60BE4193B8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BE8F7-8EF6-4880-9F1A-6D10965A8681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2021-01-28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25B2C64-F6D0-4564-A934-9F517F7C49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3881C62-2657-4643-9CC9-89D68799A7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3BBB8-EBE5-4A2B-AB70-89540E1C96C3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49753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098AADC-F389-4BCD-9E52-49B7E64907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E1A3D60F-143D-47A7-90DD-8D2052D74E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8D2913F-34A8-4E19-BE54-298D842C8B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BE8F7-8EF6-4880-9F1A-6D10965A8681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2021-01-28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86ADB15-0821-4678-8A84-0615C96187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E5E1647-A311-42C8-900F-03252A535E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3BBB8-EBE5-4A2B-AB70-89540E1C96C3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14267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742E21EA-AC61-43C5-AA22-71763E0491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7ED08377-D434-4883-933D-05403373BC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76BEFAE-52A5-4771-A24E-66D37EDBFE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BE8F7-8EF6-4880-9F1A-6D10965A8681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2021-01-28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7F5FDAD-E360-45AB-9254-5D5A1437A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879758A-1063-49CC-A47B-5A24925A91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3BBB8-EBE5-4A2B-AB70-89540E1C96C3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1407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C9BCD5E-CF2F-45CD-A1C5-FACE037AE6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06340CAA-7987-4F30-B10A-034CDBA23A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08DEE94-B9EB-437B-B87B-4D63439559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BE8F7-8EF6-4880-9F1A-6D10965A8681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2021-01-28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0C7A974-A07A-49C2-B147-F6EC850539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94EDD24-940C-445F-B974-623173FA1A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3BBB8-EBE5-4A2B-AB70-89540E1C96C3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448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955FC26-2554-4ACE-AD62-BF4C0D1507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35F7A203-776E-48E1-8F52-E0C0617239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22283AA-0163-40C4-BD15-4B5D9779A6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BE8F7-8EF6-4880-9F1A-6D10965A8681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2021-01-28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1A8905D-720A-4884-BF88-251296BD5C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91F5B7E-479B-4C2C-9C2F-FC3D3BAF24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3BBB8-EBE5-4A2B-AB70-89540E1C96C3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7553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A78C707-FFC8-4A24-BA23-EF9EC44675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2160DF4-3AB1-42B3-8971-B823E5CB29C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EB6BFC4C-B0FA-4F91-8D27-3D1AF4C2C7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62FAC31B-12B8-44B6-A9E9-8F967BCFB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BE8F7-8EF6-4880-9F1A-6D10965A8681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2021-01-28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5FFAD4C5-4E96-46C0-9033-3CF48A7223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F8F5A243-79AB-498E-9F6B-C0EA9EA19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3BBB8-EBE5-4A2B-AB70-89540E1C96C3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80942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2839153-E8CD-49CF-A352-CE2C89DD0C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79D2D86D-B04B-4F6E-8B70-CEEE8EE74D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1ADF040F-70C5-4670-BDE4-017C92D5B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002EE54B-8A53-409D-B09E-64BD2F952B8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C2B72209-6EC7-4418-A78D-417AB466F5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8F99256C-B33C-4980-B58A-185F1B5080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BE8F7-8EF6-4880-9F1A-6D10965A8681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2021-01-28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10D41821-F2CE-4C29-8132-70323EDD61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98C219DB-B597-4742-98CD-2CAE4BE50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3BBB8-EBE5-4A2B-AB70-89540E1C96C3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4106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86D106D-5995-4C96-A34B-80776AE9EE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2FF2DA30-6E46-4781-A24E-22BEFDC936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BE8F7-8EF6-4880-9F1A-6D10965A8681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2021-01-28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B6E6DFE5-8E83-400E-805F-69D1FE7310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0DD16593-628A-472D-A9C3-C41BD8886B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3BBB8-EBE5-4A2B-AB70-89540E1C96C3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31624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49B1C4D2-3722-4C1D-B0E4-3ABC0DA4CA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BE8F7-8EF6-4880-9F1A-6D10965A8681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2021-01-28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C3A393B7-AE11-4029-9D65-0BDEFB02DC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DB9F3B94-79EC-477D-B625-FF12E8701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3BBB8-EBE5-4A2B-AB70-89540E1C96C3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0145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8D40AC1-6795-4CA4-8863-90C130E9FF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0AA3D37-5CDD-4F3C-8395-110B381166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2E09C48F-85AB-4E64-BEFA-3A18C6A9F9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B6C7D03F-6B67-4E51-B669-6A0E67E1E6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BE8F7-8EF6-4880-9F1A-6D10965A8681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2021-01-28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085481C9-7778-4E3B-A752-9007B5C85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E0C20EB4-E727-4E37-91E3-2D601E7FF3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3BBB8-EBE5-4A2B-AB70-89540E1C96C3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37300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50C0D57-3EBF-4D7D-9103-029D562A31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925C662-F8E6-4896-9E6B-19D16B2099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 dirty="0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7ED9F6B-4286-432D-A5CB-100E7F7765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CBAD39F7-71D8-4D10-B6E7-04E0D95EBD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BE8F7-8EF6-4880-9F1A-6D10965A8681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2021-01-28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043C73A8-E25B-4949-B956-80A5EC260F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777CE8D1-E11F-4E87-B585-E1E5C9463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3BBB8-EBE5-4A2B-AB70-89540E1C96C3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9089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7718C337-9B27-40D3-A9B2-4005EE7EA8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B69189F-28A1-4057-8CE9-3B76810BF9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5F256D8-7BB6-49E2-954E-EF9E05DBF8F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6BE8F7-8EF6-4880-9F1A-6D10965A8681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2021-01-28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B38B22D-A8A6-4CDF-89EF-E670765EC8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EBBC4C3-52FC-436A-A3AE-F6A5F52B66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A3BBB8-EBE5-4A2B-AB70-89540E1C96C3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2953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10" Type="http://schemas.openxmlformats.org/officeDocument/2006/relationships/image" Target="../media/image9.jpeg"/><Relationship Id="rId4" Type="http://schemas.openxmlformats.org/officeDocument/2006/relationships/image" Target="../media/image3.png"/><Relationship Id="rId9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0000">
              <a:srgbClr val="617695"/>
            </a:gs>
            <a:gs pos="30000">
              <a:srgbClr val="536580"/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>
            <a:extLst>
              <a:ext uri="{FF2B5EF4-FFF2-40B4-BE49-F238E27FC236}">
                <a16:creationId xmlns:a16="http://schemas.microsoft.com/office/drawing/2014/main" id="{13F20A7C-65C8-4325-83F7-99B54500B6C6}"/>
              </a:ext>
            </a:extLst>
          </p:cNvPr>
          <p:cNvSpPr/>
          <p:nvPr/>
        </p:nvSpPr>
        <p:spPr>
          <a:xfrm>
            <a:off x="521146" y="458243"/>
            <a:ext cx="2885885" cy="1750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0">
              <a:defRPr/>
            </a:pPr>
            <a:r>
              <a:rPr lang="en-US" altLang="ko-KR" sz="3200" b="1" kern="0" dirty="0">
                <a:solidFill>
                  <a:prstClr val="white"/>
                </a:solidFill>
              </a:rPr>
              <a:t>2020 WINTER YDK LAB </a:t>
            </a:r>
          </a:p>
          <a:p>
            <a:pPr latinLnBrk="0">
              <a:defRPr/>
            </a:pPr>
            <a:r>
              <a:rPr lang="ko-KR" altLang="en-US" sz="3200" b="1" kern="0" dirty="0">
                <a:solidFill>
                  <a:prstClr val="white"/>
                </a:solidFill>
              </a:rPr>
              <a:t>연구 발표회</a:t>
            </a:r>
            <a:r>
              <a:rPr lang="en-US" altLang="ko-KR" sz="2800" b="1" kern="0" dirty="0">
                <a:solidFill>
                  <a:prstClr val="white"/>
                </a:solidFill>
              </a:rPr>
              <a:t> </a:t>
            </a:r>
          </a:p>
          <a:p>
            <a:pPr latinLnBrk="0">
              <a:lnSpc>
                <a:spcPct val="150000"/>
              </a:lnSpc>
              <a:defRPr/>
            </a:pPr>
            <a:r>
              <a:rPr lang="en-US" altLang="ko-KR" sz="900" kern="0" dirty="0">
                <a:solidFill>
                  <a:prstClr val="white"/>
                </a:solidFill>
              </a:rPr>
              <a:t>YDK </a:t>
            </a:r>
            <a:r>
              <a:rPr lang="ko-KR" altLang="en-US" sz="900" kern="0" dirty="0">
                <a:solidFill>
                  <a:prstClr val="white"/>
                </a:solidFill>
              </a:rPr>
              <a:t>연구실 학부 연구생 일동</a:t>
            </a:r>
            <a:endParaRPr lang="en-US" altLang="ko-KR" sz="900" kern="0" dirty="0">
              <a:solidFill>
                <a:prstClr val="white"/>
              </a:solidFill>
            </a:endParaRPr>
          </a:p>
        </p:txBody>
      </p:sp>
      <p:cxnSp>
        <p:nvCxnSpPr>
          <p:cNvPr id="8" name="직선 연결선 7">
            <a:extLst>
              <a:ext uri="{FF2B5EF4-FFF2-40B4-BE49-F238E27FC236}">
                <a16:creationId xmlns:a16="http://schemas.microsoft.com/office/drawing/2014/main" id="{6EA19975-759C-41E4-BE94-5BF7C5E983EF}"/>
              </a:ext>
            </a:extLst>
          </p:cNvPr>
          <p:cNvCxnSpPr>
            <a:cxnSpLocks/>
          </p:cNvCxnSpPr>
          <p:nvPr/>
        </p:nvCxnSpPr>
        <p:spPr>
          <a:xfrm>
            <a:off x="157295" y="152884"/>
            <a:ext cx="265847" cy="22234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직선 연결선 9">
            <a:extLst>
              <a:ext uri="{FF2B5EF4-FFF2-40B4-BE49-F238E27FC236}">
                <a16:creationId xmlns:a16="http://schemas.microsoft.com/office/drawing/2014/main" id="{33765D62-5155-4C2F-A986-997CEB1DA1BC}"/>
              </a:ext>
            </a:extLst>
          </p:cNvPr>
          <p:cNvCxnSpPr>
            <a:cxnSpLocks/>
          </p:cNvCxnSpPr>
          <p:nvPr/>
        </p:nvCxnSpPr>
        <p:spPr>
          <a:xfrm>
            <a:off x="657382" y="2287259"/>
            <a:ext cx="360000" cy="0"/>
          </a:xfrm>
          <a:prstGeom prst="line">
            <a:avLst/>
          </a:prstGeom>
          <a:ln>
            <a:solidFill>
              <a:srgbClr val="8899B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7BF02EE5-EE07-4898-B650-888CBB8ECDDA}"/>
              </a:ext>
            </a:extLst>
          </p:cNvPr>
          <p:cNvSpPr txBox="1"/>
          <p:nvPr/>
        </p:nvSpPr>
        <p:spPr>
          <a:xfrm>
            <a:off x="521147" y="2884526"/>
            <a:ext cx="2739292" cy="2260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600" b="1" i="1" dirty="0">
                <a:solidFill>
                  <a:srgbClr val="FFFFFF"/>
                </a:solidFill>
                <a:cs typeface="Aharoni" panose="02010803020104030203" pitchFamily="2" charset="-79"/>
              </a:rPr>
              <a:t>2021</a:t>
            </a:r>
            <a:r>
              <a:rPr lang="ko-KR" altLang="en-US" sz="1600" b="1" i="1" dirty="0">
                <a:solidFill>
                  <a:srgbClr val="FFFFFF"/>
                </a:solidFill>
                <a:cs typeface="Aharoni" panose="02010803020104030203" pitchFamily="2" charset="-79"/>
              </a:rPr>
              <a:t>년 </a:t>
            </a:r>
            <a:r>
              <a:rPr lang="en-US" altLang="ko-KR" sz="1600" b="1" i="1" dirty="0">
                <a:solidFill>
                  <a:srgbClr val="FFFFFF"/>
                </a:solidFill>
                <a:cs typeface="Aharoni" panose="02010803020104030203" pitchFamily="2" charset="-79"/>
              </a:rPr>
              <a:t>2</a:t>
            </a:r>
            <a:r>
              <a:rPr lang="ko-KR" altLang="en-US" sz="1600" b="1" i="1" dirty="0">
                <a:solidFill>
                  <a:srgbClr val="FFFFFF"/>
                </a:solidFill>
                <a:cs typeface="Aharoni" panose="02010803020104030203" pitchFamily="2" charset="-79"/>
              </a:rPr>
              <a:t>월 </a:t>
            </a:r>
            <a:r>
              <a:rPr lang="en-US" altLang="ko-KR" sz="1600" b="1" i="1" dirty="0">
                <a:solidFill>
                  <a:srgbClr val="FFFFFF"/>
                </a:solidFill>
                <a:cs typeface="Aharoni" panose="02010803020104030203" pitchFamily="2" charset="-79"/>
              </a:rPr>
              <a:t>3</a:t>
            </a:r>
            <a:r>
              <a:rPr lang="ko-KR" altLang="en-US" sz="1600" b="1" i="1" dirty="0">
                <a:solidFill>
                  <a:srgbClr val="FFFFFF"/>
                </a:solidFill>
                <a:cs typeface="Aharoni" panose="02010803020104030203" pitchFamily="2" charset="-79"/>
              </a:rPr>
              <a:t>일</a:t>
            </a:r>
            <a:endParaRPr lang="en-US" altLang="ko-KR" sz="1200" i="1" dirty="0">
              <a:solidFill>
                <a:srgbClr val="FFFFFF"/>
              </a:solidFill>
              <a:cs typeface="Aharoni" panose="02010803020104030203" pitchFamily="2" charset="-79"/>
            </a:endParaRPr>
          </a:p>
          <a:p>
            <a:pPr>
              <a:lnSpc>
                <a:spcPct val="150000"/>
              </a:lnSpc>
            </a:pPr>
            <a:r>
              <a:rPr lang="ko-KR" altLang="en-US" sz="1600" b="1" i="1" dirty="0">
                <a:solidFill>
                  <a:srgbClr val="FFFFFF"/>
                </a:solidFill>
                <a:cs typeface="Aharoni" panose="02010803020104030203" pitchFamily="2" charset="-79"/>
              </a:rPr>
              <a:t>오후 </a:t>
            </a:r>
            <a:r>
              <a:rPr lang="en-US" altLang="ko-KR" sz="1600" b="1" i="1" dirty="0">
                <a:solidFill>
                  <a:srgbClr val="FFFFFF"/>
                </a:solidFill>
                <a:cs typeface="Aharoni" panose="02010803020104030203" pitchFamily="2" charset="-79"/>
              </a:rPr>
              <a:t>2:00</a:t>
            </a:r>
            <a:endParaRPr lang="en-US" altLang="ko-KR" sz="1200" i="1" dirty="0">
              <a:solidFill>
                <a:srgbClr val="FFFFFF"/>
              </a:solidFill>
              <a:cs typeface="Aharoni" panose="02010803020104030203" pitchFamily="2" charset="-79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ko-KR" sz="1600" b="1" i="1" dirty="0">
                <a:solidFill>
                  <a:prstClr val="white"/>
                </a:solidFill>
                <a:cs typeface="Aharoni" panose="02010803020104030203" pitchFamily="2" charset="-79"/>
              </a:rPr>
              <a:t>7 - 422</a:t>
            </a:r>
            <a:endParaRPr lang="ko-KR" altLang="en-US" sz="1200" i="1" dirty="0">
              <a:solidFill>
                <a:prstClr val="white"/>
              </a:solidFill>
              <a:cs typeface="Aharoni" panose="02010803020104030203" pitchFamily="2" charset="-79"/>
            </a:endParaRPr>
          </a:p>
          <a:p>
            <a:pPr>
              <a:lnSpc>
                <a:spcPct val="150000"/>
              </a:lnSpc>
              <a:defRPr/>
            </a:pPr>
            <a:r>
              <a:rPr lang="ko-KR" altLang="en-US" sz="1600" b="1" i="1" dirty="0">
                <a:solidFill>
                  <a:srgbClr val="8899B2"/>
                </a:solidFill>
                <a:cs typeface="Aharoni" panose="02010803020104030203" pitchFamily="2" charset="-79"/>
              </a:rPr>
              <a:t>메신저팀</a:t>
            </a:r>
            <a:endParaRPr lang="en-US" altLang="ko-KR" sz="1600" b="1" i="1" dirty="0">
              <a:solidFill>
                <a:srgbClr val="8899B2"/>
              </a:solidFill>
              <a:cs typeface="Aharoni" panose="02010803020104030203" pitchFamily="2" charset="-79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ko-KR" sz="1600" b="1" i="1" dirty="0">
                <a:solidFill>
                  <a:srgbClr val="8899B2"/>
                </a:solidFill>
                <a:cs typeface="Aharoni" panose="02010803020104030203" pitchFamily="2" charset="-79"/>
              </a:rPr>
              <a:t>OHUH</a:t>
            </a:r>
            <a:endParaRPr lang="ko-KR" altLang="en-US" sz="1200" i="1" dirty="0">
              <a:solidFill>
                <a:srgbClr val="8899B2"/>
              </a:solidFill>
              <a:cs typeface="Aharoni" panose="02010803020104030203" pitchFamily="2" charset="-79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ko-KR" sz="1600" b="1" i="1" dirty="0">
                <a:solidFill>
                  <a:srgbClr val="8899B2"/>
                </a:solidFill>
                <a:cs typeface="Aharoni" panose="02010803020104030203" pitchFamily="2" charset="-79"/>
              </a:rPr>
              <a:t>KUKU</a:t>
            </a:r>
            <a:endParaRPr lang="ko-KR" altLang="en-US" sz="1200" i="1" dirty="0">
              <a:solidFill>
                <a:srgbClr val="8899B2"/>
              </a:solidFill>
              <a:cs typeface="Aharoni" panose="02010803020104030203" pitchFamily="2" charset="-79"/>
            </a:endParaRPr>
          </a:p>
        </p:txBody>
      </p:sp>
      <p:sp>
        <p:nvSpPr>
          <p:cNvPr id="13" name="모서리가 둥근 직사각형 29">
            <a:extLst>
              <a:ext uri="{FF2B5EF4-FFF2-40B4-BE49-F238E27FC236}">
                <a16:creationId xmlns:a16="http://schemas.microsoft.com/office/drawing/2014/main" id="{93E1734C-70A1-4727-9BF0-EB0D1F315306}"/>
              </a:ext>
            </a:extLst>
          </p:cNvPr>
          <p:cNvSpPr/>
          <p:nvPr/>
        </p:nvSpPr>
        <p:spPr>
          <a:xfrm>
            <a:off x="4213656" y="786757"/>
            <a:ext cx="2114550" cy="3171825"/>
          </a:xfrm>
          <a:prstGeom prst="rect">
            <a:avLst/>
          </a:prstGeom>
          <a:solidFill>
            <a:schemeClr val="tx1">
              <a:alpha val="50000"/>
            </a:schemeClr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36000" rIns="108000" rtlCol="0" anchor="t"/>
          <a:lstStyle/>
          <a:p>
            <a:pPr algn="r"/>
            <a:endParaRPr lang="ko-KR" altLang="en-US" b="1" dirty="0">
              <a:solidFill>
                <a:prstClr val="white"/>
              </a:solidFill>
            </a:endParaRPr>
          </a:p>
        </p:txBody>
      </p:sp>
      <p:cxnSp>
        <p:nvCxnSpPr>
          <p:cNvPr id="59" name="직선 연결선 58">
            <a:extLst>
              <a:ext uri="{FF2B5EF4-FFF2-40B4-BE49-F238E27FC236}">
                <a16:creationId xmlns:a16="http://schemas.microsoft.com/office/drawing/2014/main" id="{D7DEBC2A-A432-49A7-9DD1-658D5168349F}"/>
              </a:ext>
            </a:extLst>
          </p:cNvPr>
          <p:cNvCxnSpPr>
            <a:cxnSpLocks/>
          </p:cNvCxnSpPr>
          <p:nvPr/>
        </p:nvCxnSpPr>
        <p:spPr>
          <a:xfrm>
            <a:off x="4296000" y="6189659"/>
            <a:ext cx="1800000" cy="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직선 연결선 69">
            <a:extLst>
              <a:ext uri="{FF2B5EF4-FFF2-40B4-BE49-F238E27FC236}">
                <a16:creationId xmlns:a16="http://schemas.microsoft.com/office/drawing/2014/main" id="{5CFA1DCD-04B4-477B-9519-7F0C4ED28D63}"/>
              </a:ext>
            </a:extLst>
          </p:cNvPr>
          <p:cNvCxnSpPr>
            <a:cxnSpLocks/>
          </p:cNvCxnSpPr>
          <p:nvPr/>
        </p:nvCxnSpPr>
        <p:spPr>
          <a:xfrm>
            <a:off x="4296000" y="6189659"/>
            <a:ext cx="900000" cy="0"/>
          </a:xfrm>
          <a:prstGeom prst="line">
            <a:avLst/>
          </a:prstGeom>
          <a:ln w="63500">
            <a:solidFill>
              <a:srgbClr val="C5A48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직사각형 72">
            <a:extLst>
              <a:ext uri="{FF2B5EF4-FFF2-40B4-BE49-F238E27FC236}">
                <a16:creationId xmlns:a16="http://schemas.microsoft.com/office/drawing/2014/main" id="{CEC71178-66B3-4DA2-A201-9A0E5460BF9E}"/>
              </a:ext>
            </a:extLst>
          </p:cNvPr>
          <p:cNvSpPr/>
          <p:nvPr/>
        </p:nvSpPr>
        <p:spPr>
          <a:xfrm>
            <a:off x="4164562" y="4130036"/>
            <a:ext cx="2178528" cy="15801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2800" b="1" dirty="0">
                <a:solidFill>
                  <a:prstClr val="white"/>
                </a:solidFill>
              </a:rPr>
              <a:t>메신저팀</a:t>
            </a:r>
            <a:endParaRPr lang="en-US" altLang="ko-KR" sz="2800" b="1" dirty="0">
              <a:solidFill>
                <a:prstClr val="white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ko-KR" sz="1200" i="1" dirty="0">
                <a:solidFill>
                  <a:prstClr val="white"/>
                </a:solidFill>
              </a:rPr>
              <a:t>socket.io </a:t>
            </a:r>
            <a:r>
              <a:rPr lang="ko-KR" altLang="en-US" sz="1200" dirty="0">
                <a:solidFill>
                  <a:prstClr val="white"/>
                </a:solidFill>
              </a:rPr>
              <a:t>를 이용하여 실시간으로 통신이 가능한 채팅 기능 구현</a:t>
            </a:r>
            <a:endParaRPr lang="ko-KR" altLang="en-US" sz="1050" dirty="0">
              <a:solidFill>
                <a:prstClr val="white"/>
              </a:solidFill>
            </a:endParaRPr>
          </a:p>
        </p:txBody>
      </p:sp>
      <p:sp>
        <p:nvSpPr>
          <p:cNvPr id="89" name="모서리가 둥근 직사각형 29">
            <a:extLst>
              <a:ext uri="{FF2B5EF4-FFF2-40B4-BE49-F238E27FC236}">
                <a16:creationId xmlns:a16="http://schemas.microsoft.com/office/drawing/2014/main" id="{76A20F3C-0DC7-482D-9669-6C91E9561A3E}"/>
              </a:ext>
            </a:extLst>
          </p:cNvPr>
          <p:cNvSpPr/>
          <p:nvPr/>
        </p:nvSpPr>
        <p:spPr>
          <a:xfrm>
            <a:off x="6914590" y="771522"/>
            <a:ext cx="2114550" cy="3171825"/>
          </a:xfrm>
          <a:prstGeom prst="rect">
            <a:avLst/>
          </a:prstGeom>
          <a:solidFill>
            <a:schemeClr val="tx1">
              <a:alpha val="50000"/>
            </a:schemeClr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36000" rIns="108000" rtlCol="0" anchor="t"/>
          <a:lstStyle/>
          <a:p>
            <a:pPr algn="r"/>
            <a:endParaRPr lang="ko-KR" altLang="en-US" b="1" dirty="0">
              <a:solidFill>
                <a:prstClr val="white"/>
              </a:solidFill>
            </a:endParaRPr>
          </a:p>
        </p:txBody>
      </p:sp>
      <p:cxnSp>
        <p:nvCxnSpPr>
          <p:cNvPr id="91" name="직선 연결선 90">
            <a:extLst>
              <a:ext uri="{FF2B5EF4-FFF2-40B4-BE49-F238E27FC236}">
                <a16:creationId xmlns:a16="http://schemas.microsoft.com/office/drawing/2014/main" id="{5D4F4810-D916-4188-9761-6569410873AD}"/>
              </a:ext>
            </a:extLst>
          </p:cNvPr>
          <p:cNvCxnSpPr>
            <a:cxnSpLocks/>
          </p:cNvCxnSpPr>
          <p:nvPr/>
        </p:nvCxnSpPr>
        <p:spPr>
          <a:xfrm>
            <a:off x="6982050" y="6189659"/>
            <a:ext cx="1800000" cy="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직선 연결선 91">
            <a:extLst>
              <a:ext uri="{FF2B5EF4-FFF2-40B4-BE49-F238E27FC236}">
                <a16:creationId xmlns:a16="http://schemas.microsoft.com/office/drawing/2014/main" id="{9B7E6D99-9B72-4B8C-AB5C-99FA59F2D3F1}"/>
              </a:ext>
            </a:extLst>
          </p:cNvPr>
          <p:cNvCxnSpPr>
            <a:cxnSpLocks/>
          </p:cNvCxnSpPr>
          <p:nvPr/>
        </p:nvCxnSpPr>
        <p:spPr>
          <a:xfrm>
            <a:off x="6982050" y="6189659"/>
            <a:ext cx="900000" cy="0"/>
          </a:xfrm>
          <a:prstGeom prst="line">
            <a:avLst/>
          </a:prstGeom>
          <a:ln w="63500">
            <a:solidFill>
              <a:srgbClr val="C5A48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직사각형 92">
            <a:extLst>
              <a:ext uri="{FF2B5EF4-FFF2-40B4-BE49-F238E27FC236}">
                <a16:creationId xmlns:a16="http://schemas.microsoft.com/office/drawing/2014/main" id="{425089F4-5498-477D-8407-E610A77F307E}"/>
              </a:ext>
            </a:extLst>
          </p:cNvPr>
          <p:cNvSpPr/>
          <p:nvPr/>
        </p:nvSpPr>
        <p:spPr>
          <a:xfrm>
            <a:off x="6850612" y="4130036"/>
            <a:ext cx="2178528" cy="1810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2800" b="1" dirty="0">
                <a:solidFill>
                  <a:prstClr val="white"/>
                </a:solidFill>
              </a:rPr>
              <a:t>OHUH</a:t>
            </a:r>
          </a:p>
          <a:p>
            <a:pPr>
              <a:lnSpc>
                <a:spcPct val="150000"/>
              </a:lnSpc>
            </a:pPr>
            <a:r>
              <a:rPr lang="ko-KR" altLang="en-US" sz="1200" dirty="0">
                <a:solidFill>
                  <a:prstClr val="white"/>
                </a:solidFill>
              </a:rPr>
              <a:t>관광지 분석 및 그에 대한 후기</a:t>
            </a:r>
            <a:r>
              <a:rPr lang="en-US" altLang="ko-KR" sz="1200" dirty="0">
                <a:solidFill>
                  <a:prstClr val="white"/>
                </a:solidFill>
              </a:rPr>
              <a:t>, </a:t>
            </a:r>
            <a:r>
              <a:rPr lang="ko-KR" altLang="en-US" sz="1200" dirty="0">
                <a:solidFill>
                  <a:prstClr val="white"/>
                </a:solidFill>
              </a:rPr>
              <a:t>원하는 관광지를 모아 볼 수 있는 추천서비스를 제공하는 페이지</a:t>
            </a:r>
            <a:endParaRPr lang="ko-KR" altLang="en-US" sz="1050" dirty="0">
              <a:solidFill>
                <a:prstClr val="white"/>
              </a:solidFill>
            </a:endParaRPr>
          </a:p>
        </p:txBody>
      </p:sp>
      <p:sp>
        <p:nvSpPr>
          <p:cNvPr id="94" name="모서리가 둥근 직사각형 29">
            <a:extLst>
              <a:ext uri="{FF2B5EF4-FFF2-40B4-BE49-F238E27FC236}">
                <a16:creationId xmlns:a16="http://schemas.microsoft.com/office/drawing/2014/main" id="{96571CFF-0184-4096-B9CA-2DB0648A2FBA}"/>
              </a:ext>
            </a:extLst>
          </p:cNvPr>
          <p:cNvSpPr/>
          <p:nvPr/>
        </p:nvSpPr>
        <p:spPr>
          <a:xfrm>
            <a:off x="9600640" y="771522"/>
            <a:ext cx="2114550" cy="3171825"/>
          </a:xfrm>
          <a:prstGeom prst="rect">
            <a:avLst/>
          </a:prstGeom>
          <a:solidFill>
            <a:schemeClr val="tx1">
              <a:alpha val="50000"/>
            </a:schemeClr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36000" rIns="108000" rtlCol="0" anchor="t"/>
          <a:lstStyle/>
          <a:p>
            <a:pPr algn="r"/>
            <a:endParaRPr lang="ko-KR" altLang="en-US" b="1" dirty="0">
              <a:solidFill>
                <a:prstClr val="white"/>
              </a:solidFill>
            </a:endParaRPr>
          </a:p>
        </p:txBody>
      </p:sp>
      <p:cxnSp>
        <p:nvCxnSpPr>
          <p:cNvPr id="96" name="직선 연결선 95">
            <a:extLst>
              <a:ext uri="{FF2B5EF4-FFF2-40B4-BE49-F238E27FC236}">
                <a16:creationId xmlns:a16="http://schemas.microsoft.com/office/drawing/2014/main" id="{9102E146-6D76-4DCE-B5DB-A2BCDC48F281}"/>
              </a:ext>
            </a:extLst>
          </p:cNvPr>
          <p:cNvCxnSpPr>
            <a:cxnSpLocks/>
          </p:cNvCxnSpPr>
          <p:nvPr/>
        </p:nvCxnSpPr>
        <p:spPr>
          <a:xfrm>
            <a:off x="9668100" y="6189659"/>
            <a:ext cx="1800000" cy="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직선 연결선 96">
            <a:extLst>
              <a:ext uri="{FF2B5EF4-FFF2-40B4-BE49-F238E27FC236}">
                <a16:creationId xmlns:a16="http://schemas.microsoft.com/office/drawing/2014/main" id="{9A2CC14F-7331-42E9-9705-4F8B6205E5E5}"/>
              </a:ext>
            </a:extLst>
          </p:cNvPr>
          <p:cNvCxnSpPr>
            <a:cxnSpLocks/>
          </p:cNvCxnSpPr>
          <p:nvPr/>
        </p:nvCxnSpPr>
        <p:spPr>
          <a:xfrm>
            <a:off x="9668100" y="6189659"/>
            <a:ext cx="900000" cy="0"/>
          </a:xfrm>
          <a:prstGeom prst="line">
            <a:avLst/>
          </a:prstGeom>
          <a:ln w="63500">
            <a:solidFill>
              <a:srgbClr val="C5A48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직사각형 97">
            <a:extLst>
              <a:ext uri="{FF2B5EF4-FFF2-40B4-BE49-F238E27FC236}">
                <a16:creationId xmlns:a16="http://schemas.microsoft.com/office/drawing/2014/main" id="{580E025D-57ED-4A17-A959-CEA5411083EA}"/>
              </a:ext>
            </a:extLst>
          </p:cNvPr>
          <p:cNvSpPr/>
          <p:nvPr/>
        </p:nvSpPr>
        <p:spPr>
          <a:xfrm>
            <a:off x="9536662" y="4130036"/>
            <a:ext cx="2178528" cy="12569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2800" b="1" dirty="0">
                <a:solidFill>
                  <a:prstClr val="white"/>
                </a:solidFill>
              </a:rPr>
              <a:t>KUKU</a:t>
            </a:r>
            <a:endParaRPr lang="en-US" altLang="ko-KR" sz="1400" dirty="0">
              <a:solidFill>
                <a:prstClr val="white"/>
              </a:solidFill>
            </a:endParaRPr>
          </a:p>
          <a:p>
            <a:pPr>
              <a:lnSpc>
                <a:spcPct val="150000"/>
              </a:lnSpc>
            </a:pPr>
            <a:r>
              <a:rPr lang="ko-KR" altLang="en-US" sz="1200" dirty="0">
                <a:solidFill>
                  <a:prstClr val="white"/>
                </a:solidFill>
              </a:rPr>
              <a:t>추천 알고리즘을 제시하여 사용자의 편리성에 맞춘 쇼핑몰</a:t>
            </a:r>
            <a:endParaRPr lang="ko-KR" altLang="en-US" sz="1050" dirty="0">
              <a:solidFill>
                <a:prstClr val="white"/>
              </a:solidFill>
            </a:endParaRPr>
          </a:p>
        </p:txBody>
      </p:sp>
      <p:pic>
        <p:nvPicPr>
          <p:cNvPr id="3" name="그래픽 2" descr="채팅">
            <a:extLst>
              <a:ext uri="{FF2B5EF4-FFF2-40B4-BE49-F238E27FC236}">
                <a16:creationId xmlns:a16="http://schemas.microsoft.com/office/drawing/2014/main" id="{0EAC8B98-0805-463B-92B6-55DFFCD489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846103" y="453358"/>
            <a:ext cx="741944" cy="741944"/>
          </a:xfrm>
          <a:prstGeom prst="rect">
            <a:avLst/>
          </a:prstGeom>
        </p:spPr>
      </p:pic>
      <p:pic>
        <p:nvPicPr>
          <p:cNvPr id="5" name="그래픽 4" descr="쇼핑백">
            <a:extLst>
              <a:ext uri="{FF2B5EF4-FFF2-40B4-BE49-F238E27FC236}">
                <a16:creationId xmlns:a16="http://schemas.microsoft.com/office/drawing/2014/main" id="{5ED0F5E0-1101-4830-A2C2-320613BB149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15910" y="420247"/>
            <a:ext cx="791338" cy="791338"/>
          </a:xfrm>
          <a:prstGeom prst="rect">
            <a:avLst/>
          </a:prstGeom>
        </p:spPr>
      </p:pic>
      <p:pic>
        <p:nvPicPr>
          <p:cNvPr id="9" name="그래픽 8" descr="핀 있는 지도">
            <a:extLst>
              <a:ext uri="{FF2B5EF4-FFF2-40B4-BE49-F238E27FC236}">
                <a16:creationId xmlns:a16="http://schemas.microsoft.com/office/drawing/2014/main" id="{4BA76EA8-EFFD-4DAB-BD6E-CDE8442F5D8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524828" y="371329"/>
            <a:ext cx="830855" cy="830855"/>
          </a:xfrm>
          <a:prstGeom prst="rect">
            <a:avLst/>
          </a:prstGeom>
        </p:spPr>
      </p:pic>
      <p:pic>
        <p:nvPicPr>
          <p:cNvPr id="17" name="그림 16">
            <a:extLst>
              <a:ext uri="{FF2B5EF4-FFF2-40B4-BE49-F238E27FC236}">
                <a16:creationId xmlns:a16="http://schemas.microsoft.com/office/drawing/2014/main" id="{60ACF4F4-7E89-467F-87BD-A4EFA2D6E61B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3657" y="1295573"/>
            <a:ext cx="2123722" cy="2123722"/>
          </a:xfrm>
          <a:prstGeom prst="rect">
            <a:avLst/>
          </a:prstGeom>
        </p:spPr>
      </p:pic>
      <p:pic>
        <p:nvPicPr>
          <p:cNvPr id="19" name="그림 18">
            <a:extLst>
              <a:ext uri="{FF2B5EF4-FFF2-40B4-BE49-F238E27FC236}">
                <a16:creationId xmlns:a16="http://schemas.microsoft.com/office/drawing/2014/main" id="{D73D21F4-8B7E-4993-82DD-A51A42AE74D9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9706" y="1475151"/>
            <a:ext cx="2123961" cy="1764566"/>
          </a:xfrm>
          <a:prstGeom prst="rect">
            <a:avLst/>
          </a:prstGeom>
        </p:spPr>
      </p:pic>
      <p:pic>
        <p:nvPicPr>
          <p:cNvPr id="23" name="그림 22">
            <a:extLst>
              <a:ext uri="{FF2B5EF4-FFF2-40B4-BE49-F238E27FC236}">
                <a16:creationId xmlns:a16="http://schemas.microsoft.com/office/drawing/2014/main" id="{F41E7CF7-7199-47CD-BC1F-BD8E8B8D8B65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6350" y="1232839"/>
            <a:ext cx="2108839" cy="2108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20401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773</TotalTime>
  <Words>62</Words>
  <Application>Microsoft Office PowerPoint</Application>
  <PresentationFormat>와이드스크린</PresentationFormat>
  <Paragraphs>15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1_Office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조현석</dc:creator>
  <cp:lastModifiedBy>math</cp:lastModifiedBy>
  <cp:revision>10</cp:revision>
  <dcterms:created xsi:type="dcterms:W3CDTF">2020-09-22T02:49:34Z</dcterms:created>
  <dcterms:modified xsi:type="dcterms:W3CDTF">2021-01-28T05:29:05Z</dcterms:modified>
</cp:coreProperties>
</file>