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316" r:id="rId3"/>
    <p:sldId id="329" r:id="rId4"/>
    <p:sldId id="315" r:id="rId5"/>
    <p:sldId id="322" r:id="rId6"/>
    <p:sldId id="323" r:id="rId7"/>
    <p:sldId id="324" r:id="rId8"/>
    <p:sldId id="325" r:id="rId9"/>
    <p:sldId id="326" r:id="rId10"/>
    <p:sldId id="327" r:id="rId11"/>
    <p:sldId id="330" r:id="rId12"/>
    <p:sldId id="305" r:id="rId13"/>
    <p:sldId id="328" r:id="rId14"/>
    <p:sldId id="333" r:id="rId15"/>
    <p:sldId id="317" r:id="rId16"/>
    <p:sldId id="334" r:id="rId17"/>
    <p:sldId id="312" r:id="rId18"/>
    <p:sldId id="319" r:id="rId19"/>
    <p:sldId id="335" r:id="rId20"/>
    <p:sldId id="336" r:id="rId21"/>
    <p:sldId id="276" r:id="rId22"/>
    <p:sldId id="320" r:id="rId23"/>
    <p:sldId id="318" r:id="rId24"/>
    <p:sldId id="274" r:id="rId25"/>
    <p:sldId id="340" r:id="rId26"/>
    <p:sldId id="278" r:id="rId27"/>
    <p:sldId id="321" r:id="rId28"/>
    <p:sldId id="337" r:id="rId29"/>
    <p:sldId id="338" r:id="rId30"/>
    <p:sldId id="339" r:id="rId31"/>
    <p:sldId id="277" r:id="rId32"/>
    <p:sldId id="331" r:id="rId33"/>
    <p:sldId id="332" r:id="rId34"/>
    <p:sldId id="262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FAE6"/>
    <a:srgbClr val="17A2B8"/>
    <a:srgbClr val="FF99CB"/>
    <a:srgbClr val="CCFF9A"/>
    <a:srgbClr val="FFCC9A"/>
    <a:srgbClr val="FEFF99"/>
    <a:srgbClr val="FF999A"/>
    <a:srgbClr val="9A99FF"/>
    <a:srgbClr val="CC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44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47B09-AD13-4CEB-9BE3-A98E4DB5FD16}" type="datetimeFigureOut">
              <a:rPr lang="ko-KR" altLang="en-US" smtClean="0"/>
              <a:pPr/>
              <a:t>2021-02-03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0DAEB-4794-4BD6-99E6-CE4E1FED32D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6533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77d29277cd_0_4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77d29277cd_0_4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77d29277cd_0_4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77d29277cd_0_4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9944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관광지 </a:t>
            </a:r>
            <a:r>
              <a:rPr lang="ko-KR" altLang="en-US" dirty="0" err="1"/>
              <a:t>재검색</a:t>
            </a:r>
            <a:r>
              <a:rPr lang="en-US" altLang="ko-KR" dirty="0"/>
              <a:t>, </a:t>
            </a:r>
            <a:r>
              <a:rPr lang="ko-KR" altLang="en-US" dirty="0"/>
              <a:t>관광지 정보</a:t>
            </a:r>
            <a:r>
              <a:rPr lang="en-US" altLang="ko-KR" dirty="0"/>
              <a:t>, </a:t>
            </a:r>
            <a:r>
              <a:rPr lang="ko-KR" altLang="en-US" dirty="0"/>
              <a:t>북마크 기능</a:t>
            </a:r>
            <a:r>
              <a:rPr lang="en-US" altLang="ko-KR" dirty="0"/>
              <a:t>, </a:t>
            </a:r>
            <a:r>
              <a:rPr lang="ko-KR" altLang="en-US" dirty="0"/>
              <a:t>관련지역 관광지 소개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20DAEB-4794-4BD6-99E6-CE4E1FED32DA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215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관광지 </a:t>
            </a:r>
            <a:r>
              <a:rPr lang="ko-KR" altLang="en-US" dirty="0" err="1"/>
              <a:t>재검색</a:t>
            </a:r>
            <a:r>
              <a:rPr lang="en-US" altLang="ko-KR" dirty="0"/>
              <a:t>, </a:t>
            </a:r>
            <a:r>
              <a:rPr lang="ko-KR" altLang="en-US" dirty="0"/>
              <a:t>관광지 정보</a:t>
            </a:r>
            <a:r>
              <a:rPr lang="en-US" altLang="ko-KR" dirty="0"/>
              <a:t>, </a:t>
            </a:r>
            <a:r>
              <a:rPr lang="ko-KR" altLang="en-US" dirty="0"/>
              <a:t>북마크 기능</a:t>
            </a:r>
            <a:r>
              <a:rPr lang="en-US" altLang="ko-KR" dirty="0"/>
              <a:t>, </a:t>
            </a:r>
            <a:r>
              <a:rPr lang="ko-KR" altLang="en-US" dirty="0"/>
              <a:t>관련지역 관광지 소개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20DAEB-4794-4BD6-99E6-CE4E1FED32DA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8886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관광지 </a:t>
            </a:r>
            <a:r>
              <a:rPr lang="ko-KR" altLang="en-US" dirty="0" err="1"/>
              <a:t>재검색</a:t>
            </a:r>
            <a:r>
              <a:rPr lang="en-US" altLang="ko-KR" dirty="0"/>
              <a:t>, </a:t>
            </a:r>
            <a:r>
              <a:rPr lang="ko-KR" altLang="en-US" dirty="0"/>
              <a:t>관광지 정보</a:t>
            </a:r>
            <a:r>
              <a:rPr lang="en-US" altLang="ko-KR" dirty="0"/>
              <a:t>, </a:t>
            </a:r>
            <a:r>
              <a:rPr lang="ko-KR" altLang="en-US" dirty="0"/>
              <a:t>북마크 기능</a:t>
            </a:r>
            <a:r>
              <a:rPr lang="en-US" altLang="ko-KR" dirty="0"/>
              <a:t>, </a:t>
            </a:r>
            <a:r>
              <a:rPr lang="ko-KR" altLang="en-US" dirty="0"/>
              <a:t>관련지역 관광지 소개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20DAEB-4794-4BD6-99E6-CE4E1FED32DA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61950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관광지 </a:t>
            </a:r>
            <a:r>
              <a:rPr lang="ko-KR" altLang="en-US" dirty="0" err="1"/>
              <a:t>재검색</a:t>
            </a:r>
            <a:r>
              <a:rPr lang="en-US" altLang="ko-KR" dirty="0"/>
              <a:t>, </a:t>
            </a:r>
            <a:r>
              <a:rPr lang="ko-KR" altLang="en-US" dirty="0"/>
              <a:t>관광지 정보</a:t>
            </a:r>
            <a:r>
              <a:rPr lang="en-US" altLang="ko-KR" dirty="0"/>
              <a:t>, </a:t>
            </a:r>
            <a:r>
              <a:rPr lang="ko-KR" altLang="en-US" dirty="0"/>
              <a:t>북마크 기능</a:t>
            </a:r>
            <a:r>
              <a:rPr lang="en-US" altLang="ko-KR" dirty="0"/>
              <a:t>, </a:t>
            </a:r>
            <a:r>
              <a:rPr lang="ko-KR" altLang="en-US" dirty="0"/>
              <a:t>관련지역 관광지 소개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20DAEB-4794-4BD6-99E6-CE4E1FED32DA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662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77d29277cd_0_4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77d29277cd_0_4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785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DCD05-5649-4EF0-93CB-32420155E3C9}" type="datetimeFigureOut">
              <a:rPr lang="ko-KR" altLang="en-US" smtClean="0"/>
              <a:pPr/>
              <a:t>2021-02-03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C3B8-DD04-4130-B570-74C41155AD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4163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DCD05-5649-4EF0-93CB-32420155E3C9}" type="datetimeFigureOut">
              <a:rPr lang="ko-KR" altLang="en-US" smtClean="0"/>
              <a:pPr/>
              <a:t>2021-02-03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C3B8-DD04-4130-B570-74C41155AD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676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DCD05-5649-4EF0-93CB-32420155E3C9}" type="datetimeFigureOut">
              <a:rPr lang="ko-KR" altLang="en-US" smtClean="0"/>
              <a:pPr/>
              <a:t>2021-02-03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C3B8-DD04-4130-B570-74C41155AD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6403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/>
          <p:nvPr/>
        </p:nvSpPr>
        <p:spPr>
          <a:xfrm>
            <a:off x="101550" y="141600"/>
            <a:ext cx="8940900" cy="65748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21" name="Google Shape;21;p3"/>
          <p:cNvSpPr/>
          <p:nvPr/>
        </p:nvSpPr>
        <p:spPr>
          <a:xfrm>
            <a:off x="3740500" y="2487517"/>
            <a:ext cx="5473200" cy="1515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cxnSp>
        <p:nvCxnSpPr>
          <p:cNvPr id="22" name="Google Shape;22;p3"/>
          <p:cNvCxnSpPr/>
          <p:nvPr/>
        </p:nvCxnSpPr>
        <p:spPr>
          <a:xfrm>
            <a:off x="9042625" y="2503733"/>
            <a:ext cx="2400" cy="14828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" name="Google Shape;23;p3"/>
          <p:cNvSpPr txBox="1">
            <a:spLocks noGrp="1"/>
          </p:cNvSpPr>
          <p:nvPr>
            <p:ph type="title" hasCustomPrompt="1"/>
          </p:nvPr>
        </p:nvSpPr>
        <p:spPr>
          <a:xfrm>
            <a:off x="2052200" y="2668567"/>
            <a:ext cx="1663200" cy="124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0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4" name="Google Shape;24;p3"/>
          <p:cNvSpPr txBox="1">
            <a:spLocks noGrp="1"/>
          </p:cNvSpPr>
          <p:nvPr>
            <p:ph type="title" idx="2"/>
          </p:nvPr>
        </p:nvSpPr>
        <p:spPr>
          <a:xfrm>
            <a:off x="4454300" y="2337731"/>
            <a:ext cx="4321500" cy="164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Overpass"/>
              <a:buNone/>
              <a:defRPr sz="9600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4468205" y="4175527"/>
            <a:ext cx="3834000" cy="84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523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DCD05-5649-4EF0-93CB-32420155E3C9}" type="datetimeFigureOut">
              <a:rPr lang="ko-KR" altLang="en-US" smtClean="0"/>
              <a:pPr/>
              <a:t>2021-02-03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C3B8-DD04-4130-B570-74C41155AD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8813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DCD05-5649-4EF0-93CB-32420155E3C9}" type="datetimeFigureOut">
              <a:rPr lang="ko-KR" altLang="en-US" smtClean="0"/>
              <a:pPr/>
              <a:t>2021-02-03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C3B8-DD04-4130-B570-74C41155AD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9522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DCD05-5649-4EF0-93CB-32420155E3C9}" type="datetimeFigureOut">
              <a:rPr lang="ko-KR" altLang="en-US" smtClean="0"/>
              <a:pPr/>
              <a:t>2021-02-03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C3B8-DD04-4130-B570-74C41155AD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440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DCD05-5649-4EF0-93CB-32420155E3C9}" type="datetimeFigureOut">
              <a:rPr lang="ko-KR" altLang="en-US" smtClean="0"/>
              <a:pPr/>
              <a:t>2021-02-03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C3B8-DD04-4130-B570-74C41155AD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6016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DCD05-5649-4EF0-93CB-32420155E3C9}" type="datetimeFigureOut">
              <a:rPr lang="ko-KR" altLang="en-US" smtClean="0"/>
              <a:pPr/>
              <a:t>2021-02-03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C3B8-DD04-4130-B570-74C41155AD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3178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DCD05-5649-4EF0-93CB-32420155E3C9}" type="datetimeFigureOut">
              <a:rPr lang="ko-KR" altLang="en-US" smtClean="0"/>
              <a:pPr/>
              <a:t>2021-02-03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C3B8-DD04-4130-B570-74C41155AD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6735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DCD05-5649-4EF0-93CB-32420155E3C9}" type="datetimeFigureOut">
              <a:rPr lang="ko-KR" altLang="en-US" smtClean="0"/>
              <a:pPr/>
              <a:t>2021-02-03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C3B8-DD04-4130-B570-74C41155AD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89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DCD05-5649-4EF0-93CB-32420155E3C9}" type="datetimeFigureOut">
              <a:rPr lang="ko-KR" altLang="en-US" smtClean="0"/>
              <a:pPr/>
              <a:t>2021-02-03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FC3B8-DD04-4130-B570-74C41155AD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33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DCD05-5649-4EF0-93CB-32420155E3C9}" type="datetimeFigureOut">
              <a:rPr lang="ko-KR" altLang="en-US" smtClean="0"/>
              <a:pPr/>
              <a:t>2021-02-03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FC3B8-DD04-4130-B570-74C41155AD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2841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263536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544709" y="2548872"/>
            <a:ext cx="19399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/>
              <a:t>OHUH     X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9811F512-4D9B-4802-8E16-97258B26DE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435" y="2582208"/>
            <a:ext cx="1760334" cy="518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BCB73BA-7B2A-4580-B4BD-8CFB77673E3D}"/>
              </a:ext>
            </a:extLst>
          </p:cNvPr>
          <p:cNvSpPr txBox="1"/>
          <p:nvPr/>
        </p:nvSpPr>
        <p:spPr>
          <a:xfrm>
            <a:off x="6999319" y="6277392"/>
            <a:ext cx="1907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</a:rPr>
              <a:t>YDK LAB 2021 WINTER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EEBC96-19D8-4963-A924-F93E20744B8D}"/>
              </a:ext>
            </a:extLst>
          </p:cNvPr>
          <p:cNvSpPr txBox="1"/>
          <p:nvPr/>
        </p:nvSpPr>
        <p:spPr>
          <a:xfrm>
            <a:off x="6561421" y="2998633"/>
            <a:ext cx="941348" cy="200055"/>
          </a:xfrm>
          <a:prstGeom prst="rect">
            <a:avLst/>
          </a:prstGeom>
          <a:solidFill>
            <a:srgbClr val="DCFAE6"/>
          </a:solidFill>
        </p:spPr>
        <p:txBody>
          <a:bodyPr wrap="square" rtlCol="0">
            <a:spAutoFit/>
          </a:bodyPr>
          <a:lstStyle/>
          <a:p>
            <a:r>
              <a:rPr lang="ko-KR" altLang="en-US" sz="700" b="1" dirty="0">
                <a:solidFill>
                  <a:schemeClr val="accent6">
                    <a:lumMod val="50000"/>
                  </a:schemeClr>
                </a:solidFill>
              </a:rPr>
              <a:t>관광지 추천 플랫폼</a:t>
            </a:r>
            <a:endParaRPr lang="en-US" altLang="ko-KR" sz="7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7775CA-DD06-43EE-9FDF-5FA6EDC08A8C}"/>
              </a:ext>
            </a:extLst>
          </p:cNvPr>
          <p:cNvSpPr txBox="1"/>
          <p:nvPr/>
        </p:nvSpPr>
        <p:spPr>
          <a:xfrm>
            <a:off x="5742434" y="3497122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err="1">
                <a:solidFill>
                  <a:schemeClr val="bg1">
                    <a:lumMod val="50000"/>
                  </a:schemeClr>
                </a:solidFill>
              </a:rPr>
              <a:t>김채린</a:t>
            </a:r>
            <a:r>
              <a:rPr lang="ko-KR" altLang="en-US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</a:rPr>
              <a:t>X </a:t>
            </a:r>
            <a:r>
              <a:rPr lang="ko-KR" altLang="en-US" sz="1400" b="1" dirty="0">
                <a:solidFill>
                  <a:schemeClr val="bg1">
                    <a:lumMod val="50000"/>
                  </a:schemeClr>
                </a:solidFill>
              </a:rPr>
              <a:t>배상준 </a:t>
            </a:r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</a:rPr>
              <a:t>X</a:t>
            </a:r>
            <a:r>
              <a:rPr lang="ko-KR" altLang="en-US" sz="1400" b="1" dirty="0">
                <a:solidFill>
                  <a:schemeClr val="bg1">
                    <a:lumMod val="50000"/>
                  </a:schemeClr>
                </a:solidFill>
              </a:rPr>
              <a:t> 이서연</a:t>
            </a:r>
            <a:endParaRPr lang="en-US" altLang="ko-KR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477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4020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관광지 추천 플랫폼 소개</a:t>
            </a:r>
            <a:endParaRPr lang="ko-KR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529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Bookmark Page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Google Shape;2531;p64">
            <a:extLst>
              <a:ext uri="{FF2B5EF4-FFF2-40B4-BE49-F238E27FC236}">
                <a16:creationId xmlns:a16="http://schemas.microsoft.com/office/drawing/2014/main" id="{D92A9179-4A9B-4E60-B0F0-FA172CF3799E}"/>
              </a:ext>
            </a:extLst>
          </p:cNvPr>
          <p:cNvSpPr txBox="1">
            <a:spLocks/>
          </p:cNvSpPr>
          <p:nvPr/>
        </p:nvSpPr>
        <p:spPr>
          <a:xfrm>
            <a:off x="5334065" y="1481037"/>
            <a:ext cx="3613200" cy="572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ko-KR" altLang="en-US" sz="4000" b="1"/>
              <a:t>북마크페이지</a:t>
            </a:r>
            <a:endParaRPr lang="en-US" sz="4000" b="1" dirty="0"/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1473735D-468A-4860-A9AF-1FB88D5EE8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3859" t="2970" r="53151" b="15825"/>
          <a:stretch/>
        </p:blipFill>
        <p:spPr>
          <a:xfrm>
            <a:off x="994697" y="1250618"/>
            <a:ext cx="4208036" cy="5040697"/>
          </a:xfrm>
          <a:prstGeom prst="rect">
            <a:avLst/>
          </a:prstGeom>
        </p:spPr>
      </p:pic>
      <p:pic>
        <p:nvPicPr>
          <p:cNvPr id="40" name="그림 39">
            <a:extLst>
              <a:ext uri="{FF2B5EF4-FFF2-40B4-BE49-F238E27FC236}">
                <a16:creationId xmlns:a16="http://schemas.microsoft.com/office/drawing/2014/main" id="{57D6D6FF-8749-435A-B0A6-94946B4998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3405" r="3046"/>
          <a:stretch/>
        </p:blipFill>
        <p:spPr>
          <a:xfrm>
            <a:off x="1372181" y="1594115"/>
            <a:ext cx="3365277" cy="4130001"/>
          </a:xfrm>
          <a:prstGeom prst="roundRect">
            <a:avLst>
              <a:gd name="adj" fmla="val 1616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03CF9DD0-4DBB-499F-9A24-763A9C6183D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27773" r="28257"/>
          <a:stretch/>
        </p:blipFill>
        <p:spPr>
          <a:xfrm>
            <a:off x="1382406" y="1594115"/>
            <a:ext cx="3355052" cy="4130001"/>
          </a:xfrm>
          <a:prstGeom prst="roundRect">
            <a:avLst>
              <a:gd name="adj" fmla="val 367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0" endPos="28000" dist="5000" dir="5400000" sy="-100000" algn="bl" rotWithShape="0"/>
          </a:effectLst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611982A3-77FC-40C8-875E-B86FA1724F3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28265" r="27984" b="3341"/>
          <a:stretch/>
        </p:blipFill>
        <p:spPr>
          <a:xfrm>
            <a:off x="1380569" y="1594115"/>
            <a:ext cx="3365277" cy="4130001"/>
          </a:xfrm>
          <a:prstGeom prst="roundRect">
            <a:avLst>
              <a:gd name="adj" fmla="val 265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0" endPos="28000" dist="5000" dir="5400000" sy="-100000" algn="bl" rotWithShape="0"/>
          </a:effectLst>
        </p:spPr>
      </p:pic>
      <p:pic>
        <p:nvPicPr>
          <p:cNvPr id="15" name="Picture 2" descr="C:\Users\hello\Desktop\pngwing.com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3479" y="2141621"/>
            <a:ext cx="3697632" cy="4110897"/>
          </a:xfrm>
          <a:prstGeom prst="rect">
            <a:avLst/>
          </a:prstGeom>
          <a:noFill/>
        </p:spPr>
      </p:pic>
      <p:pic>
        <p:nvPicPr>
          <p:cNvPr id="16" name="그림 15" descr="12.북마크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71235" y="2634009"/>
            <a:ext cx="1743777" cy="311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652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8"/>
          <p:cNvSpPr txBox="1">
            <a:spLocks noGrp="1"/>
          </p:cNvSpPr>
          <p:nvPr>
            <p:ph type="title"/>
          </p:nvPr>
        </p:nvSpPr>
        <p:spPr>
          <a:xfrm>
            <a:off x="2052200" y="2858675"/>
            <a:ext cx="1663200" cy="935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r>
              <a:rPr lang="en" b="1" dirty="0">
                <a:latin typeface="+mj-ea"/>
              </a:rPr>
              <a:t>02</a:t>
            </a:r>
            <a:endParaRPr b="1" dirty="0">
              <a:latin typeface="+mj-ea"/>
            </a:endParaRPr>
          </a:p>
        </p:txBody>
      </p:sp>
      <p:sp>
        <p:nvSpPr>
          <p:cNvPr id="289" name="Google Shape;289;p38"/>
          <p:cNvSpPr txBox="1">
            <a:spLocks noGrp="1"/>
          </p:cNvSpPr>
          <p:nvPr>
            <p:ph type="title" idx="2"/>
          </p:nvPr>
        </p:nvSpPr>
        <p:spPr>
          <a:xfrm>
            <a:off x="4301900" y="2858675"/>
            <a:ext cx="4321500" cy="133067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r>
              <a:rPr lang="ko-KR" altLang="en-US" sz="4800" dirty="0"/>
              <a:t>주요 기능 소개</a:t>
            </a:r>
            <a:endParaRPr lang="en-US" altLang="ko-KR" sz="4800" dirty="0"/>
          </a:p>
        </p:txBody>
      </p:sp>
      <p:sp>
        <p:nvSpPr>
          <p:cNvPr id="290" name="Google Shape;290;p38"/>
          <p:cNvSpPr txBox="1">
            <a:spLocks noGrp="1"/>
          </p:cNvSpPr>
          <p:nvPr>
            <p:ph type="subTitle" idx="1"/>
          </p:nvPr>
        </p:nvSpPr>
        <p:spPr>
          <a:xfrm>
            <a:off x="4458680" y="5360495"/>
            <a:ext cx="4418620" cy="63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endParaRPr lang="en-US" altLang="ko-KR" sz="800" dirty="0"/>
          </a:p>
          <a:p>
            <a:endParaRPr lang="en-US" altLang="ko-KR" sz="800" dirty="0"/>
          </a:p>
          <a:p>
            <a:r>
              <a:rPr lang="en-US" altLang="ko-KR" sz="2400" dirty="0"/>
              <a:t>-</a:t>
            </a:r>
            <a:r>
              <a:rPr lang="ko-KR" altLang="en-US" sz="2400" dirty="0"/>
              <a:t> 회원가입</a:t>
            </a:r>
            <a:r>
              <a:rPr lang="en-US" altLang="ko-KR" sz="2400" dirty="0"/>
              <a:t>/</a:t>
            </a:r>
            <a:r>
              <a:rPr lang="ko-KR" altLang="en-US" sz="2400" dirty="0"/>
              <a:t>로그인</a:t>
            </a:r>
            <a:r>
              <a:rPr lang="en-US" altLang="ko-KR" sz="2400" dirty="0"/>
              <a:t>/</a:t>
            </a:r>
            <a:r>
              <a:rPr lang="ko-KR" altLang="en-US" sz="2400" dirty="0"/>
              <a:t>로그아웃</a:t>
            </a:r>
          </a:p>
          <a:p>
            <a:r>
              <a:rPr lang="en-US" altLang="ko-KR" sz="2400" dirty="0"/>
              <a:t>-</a:t>
            </a:r>
            <a:r>
              <a:rPr lang="ko-KR" altLang="en-US" sz="2400" dirty="0"/>
              <a:t> 관광지 검색</a:t>
            </a:r>
            <a:endParaRPr lang="en-US" altLang="ko-KR" sz="2400" dirty="0"/>
          </a:p>
          <a:p>
            <a:r>
              <a:rPr lang="en-US" altLang="ko-KR" sz="2400" dirty="0"/>
              <a:t>-</a:t>
            </a:r>
            <a:r>
              <a:rPr lang="ko-KR" altLang="en-US" sz="2400" dirty="0"/>
              <a:t> 후기 검색</a:t>
            </a:r>
            <a:endParaRPr lang="en-US" altLang="ko-KR" sz="2400" dirty="0"/>
          </a:p>
          <a:p>
            <a:r>
              <a:rPr lang="en-US" altLang="ko-KR" sz="2400" dirty="0"/>
              <a:t>-</a:t>
            </a:r>
            <a:r>
              <a:rPr lang="ko-KR" altLang="en-US" sz="2400" dirty="0"/>
              <a:t> 북마크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813660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그림 165">
            <a:extLst>
              <a:ext uri="{FF2B5EF4-FFF2-40B4-BE49-F238E27FC236}">
                <a16:creationId xmlns:a16="http://schemas.microsoft.com/office/drawing/2014/main" id="{895EC824-7F8A-4E49-B200-7376ABF2215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46345" y="1244368"/>
            <a:ext cx="5242581" cy="4863620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2061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메인 페이지</a:t>
            </a:r>
            <a:endParaRPr lang="en-US" altLang="ko-KR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091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Main Page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>
            <a:cxnSpLocks/>
          </p:cNvCxnSpPr>
          <p:nvPr/>
        </p:nvCxnSpPr>
        <p:spPr>
          <a:xfrm flipH="1">
            <a:off x="8815321" y="1583312"/>
            <a:ext cx="636" cy="5677"/>
          </a:xfrm>
          <a:prstGeom prst="line">
            <a:avLst/>
          </a:prstGeom>
          <a:ln w="9525">
            <a:solidFill>
              <a:srgbClr val="FF99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Google Shape;517;p50">
            <a:extLst>
              <a:ext uri="{FF2B5EF4-FFF2-40B4-BE49-F238E27FC236}">
                <a16:creationId xmlns:a16="http://schemas.microsoft.com/office/drawing/2014/main" id="{25768843-23B8-48B3-B8A3-17A96B8A6943}"/>
              </a:ext>
            </a:extLst>
          </p:cNvPr>
          <p:cNvSpPr/>
          <p:nvPr/>
        </p:nvSpPr>
        <p:spPr>
          <a:xfrm>
            <a:off x="2747944" y="3577526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518;p50">
            <a:extLst>
              <a:ext uri="{FF2B5EF4-FFF2-40B4-BE49-F238E27FC236}">
                <a16:creationId xmlns:a16="http://schemas.microsoft.com/office/drawing/2014/main" id="{7B770E06-A125-49B7-88EC-ADBFD998F24B}"/>
              </a:ext>
            </a:extLst>
          </p:cNvPr>
          <p:cNvSpPr/>
          <p:nvPr/>
        </p:nvSpPr>
        <p:spPr>
          <a:xfrm>
            <a:off x="6738741" y="1452355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519;p50">
            <a:extLst>
              <a:ext uri="{FF2B5EF4-FFF2-40B4-BE49-F238E27FC236}">
                <a16:creationId xmlns:a16="http://schemas.microsoft.com/office/drawing/2014/main" id="{105C806A-64EF-40E4-B950-9AB4C2C51943}"/>
              </a:ext>
            </a:extLst>
          </p:cNvPr>
          <p:cNvSpPr/>
          <p:nvPr/>
        </p:nvSpPr>
        <p:spPr>
          <a:xfrm>
            <a:off x="5796445" y="4090046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8" name="Google Shape;521;p50">
            <a:extLst>
              <a:ext uri="{FF2B5EF4-FFF2-40B4-BE49-F238E27FC236}">
                <a16:creationId xmlns:a16="http://schemas.microsoft.com/office/drawing/2014/main" id="{03AF5FD6-BE52-4F60-AB94-1C1FE0E9ED23}"/>
              </a:ext>
            </a:extLst>
          </p:cNvPr>
          <p:cNvCxnSpPr>
            <a:cxnSpLocks/>
            <a:stCxn id="114" idx="0"/>
          </p:cNvCxnSpPr>
          <p:nvPr/>
        </p:nvCxnSpPr>
        <p:spPr>
          <a:xfrm flipH="1">
            <a:off x="566943" y="3809126"/>
            <a:ext cx="2663101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" name="Google Shape;522;p50">
            <a:extLst>
              <a:ext uri="{FF2B5EF4-FFF2-40B4-BE49-F238E27FC236}">
                <a16:creationId xmlns:a16="http://schemas.microsoft.com/office/drawing/2014/main" id="{67540C20-D7F5-4390-B29E-8112BE1A37AD}"/>
              </a:ext>
            </a:extLst>
          </p:cNvPr>
          <p:cNvCxnSpPr>
            <a:cxnSpLocks/>
            <a:endCxn id="115" idx="0"/>
          </p:cNvCxnSpPr>
          <p:nvPr/>
        </p:nvCxnSpPr>
        <p:spPr>
          <a:xfrm flipH="1">
            <a:off x="7220841" y="1683955"/>
            <a:ext cx="1485009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0" name="Google Shape;523;p50">
            <a:extLst>
              <a:ext uri="{FF2B5EF4-FFF2-40B4-BE49-F238E27FC236}">
                <a16:creationId xmlns:a16="http://schemas.microsoft.com/office/drawing/2014/main" id="{09134F0F-3DC6-4672-AB75-00B1D4676660}"/>
              </a:ext>
            </a:extLst>
          </p:cNvPr>
          <p:cNvCxnSpPr>
            <a:cxnSpLocks/>
            <a:endCxn id="116" idx="0"/>
          </p:cNvCxnSpPr>
          <p:nvPr/>
        </p:nvCxnSpPr>
        <p:spPr>
          <a:xfrm flipH="1" flipV="1">
            <a:off x="6278545" y="4321646"/>
            <a:ext cx="2560900" cy="18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" name="Google Shape;526;p50">
            <a:extLst>
              <a:ext uri="{FF2B5EF4-FFF2-40B4-BE49-F238E27FC236}">
                <a16:creationId xmlns:a16="http://schemas.microsoft.com/office/drawing/2014/main" id="{EF075752-C0D6-44C1-BC25-11F130D54A24}"/>
              </a:ext>
            </a:extLst>
          </p:cNvPr>
          <p:cNvSpPr txBox="1"/>
          <p:nvPr/>
        </p:nvSpPr>
        <p:spPr>
          <a:xfrm>
            <a:off x="421226" y="3446319"/>
            <a:ext cx="141171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인기관광지</a:t>
            </a:r>
            <a:endParaRPr sz="1000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124" name="Google Shape;527;p50">
            <a:extLst>
              <a:ext uri="{FF2B5EF4-FFF2-40B4-BE49-F238E27FC236}">
                <a16:creationId xmlns:a16="http://schemas.microsoft.com/office/drawing/2014/main" id="{E061D936-D7F9-46EA-AF0A-37089BBEF70B}"/>
              </a:ext>
            </a:extLst>
          </p:cNvPr>
          <p:cNvSpPr txBox="1"/>
          <p:nvPr/>
        </p:nvSpPr>
        <p:spPr>
          <a:xfrm>
            <a:off x="599935" y="3809397"/>
            <a:ext cx="1283619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사람들이 가장 많이 검색한 관광지를 추천한다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125" name="Google Shape;528;p50">
            <a:extLst>
              <a:ext uri="{FF2B5EF4-FFF2-40B4-BE49-F238E27FC236}">
                <a16:creationId xmlns:a16="http://schemas.microsoft.com/office/drawing/2014/main" id="{CEA234EA-3A94-452C-A7E3-10EE469E9D1B}"/>
              </a:ext>
            </a:extLst>
          </p:cNvPr>
          <p:cNvSpPr txBox="1"/>
          <p:nvPr/>
        </p:nvSpPr>
        <p:spPr>
          <a:xfrm>
            <a:off x="6979395" y="3962890"/>
            <a:ext cx="1959776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최근 검색 관광지</a:t>
            </a:r>
            <a:endParaRPr lang="en-US" altLang="ko-KR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126" name="Google Shape;529;p50">
            <a:extLst>
              <a:ext uri="{FF2B5EF4-FFF2-40B4-BE49-F238E27FC236}">
                <a16:creationId xmlns:a16="http://schemas.microsoft.com/office/drawing/2014/main" id="{78952DAE-2E92-4D91-B8D8-1417D28B84AB}"/>
              </a:ext>
            </a:extLst>
          </p:cNvPr>
          <p:cNvSpPr txBox="1"/>
          <p:nvPr/>
        </p:nvSpPr>
        <p:spPr>
          <a:xfrm>
            <a:off x="7430341" y="4358890"/>
            <a:ext cx="1409108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사람들이 가장 최근에 검색한 관광지를 추천한다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127" name="Google Shape;530;p50">
            <a:extLst>
              <a:ext uri="{FF2B5EF4-FFF2-40B4-BE49-F238E27FC236}">
                <a16:creationId xmlns:a16="http://schemas.microsoft.com/office/drawing/2014/main" id="{AC66F8DD-5481-45B4-BA59-EBF3ABFA60E7}"/>
              </a:ext>
            </a:extLst>
          </p:cNvPr>
          <p:cNvSpPr txBox="1"/>
          <p:nvPr/>
        </p:nvSpPr>
        <p:spPr>
          <a:xfrm>
            <a:off x="7388890" y="1287955"/>
            <a:ext cx="1447867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북마크기능</a:t>
            </a:r>
            <a:endParaRPr sz="1000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128" name="Google Shape;531;p50">
            <a:extLst>
              <a:ext uri="{FF2B5EF4-FFF2-40B4-BE49-F238E27FC236}">
                <a16:creationId xmlns:a16="http://schemas.microsoft.com/office/drawing/2014/main" id="{C1034D08-6A06-44B3-B04C-F69C48E5E895}"/>
              </a:ext>
            </a:extLst>
          </p:cNvPr>
          <p:cNvSpPr txBox="1"/>
          <p:nvPr/>
        </p:nvSpPr>
        <p:spPr>
          <a:xfrm>
            <a:off x="7420532" y="1683955"/>
            <a:ext cx="1233000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등록된 북마크 관광지들을 모두 불러온다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167" name="Google Shape;516;p50">
            <a:extLst>
              <a:ext uri="{FF2B5EF4-FFF2-40B4-BE49-F238E27FC236}">
                <a16:creationId xmlns:a16="http://schemas.microsoft.com/office/drawing/2014/main" id="{3514D81E-6CFC-4BA3-8334-520D17F81D73}"/>
              </a:ext>
            </a:extLst>
          </p:cNvPr>
          <p:cNvSpPr/>
          <p:nvPr/>
        </p:nvSpPr>
        <p:spPr>
          <a:xfrm>
            <a:off x="6214750" y="776400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68" name="Google Shape;520;p50">
            <a:extLst>
              <a:ext uri="{FF2B5EF4-FFF2-40B4-BE49-F238E27FC236}">
                <a16:creationId xmlns:a16="http://schemas.microsoft.com/office/drawing/2014/main" id="{7E80A13F-AF82-4F1F-B803-EECCD247B409}"/>
              </a:ext>
            </a:extLst>
          </p:cNvPr>
          <p:cNvCxnSpPr>
            <a:cxnSpLocks/>
          </p:cNvCxnSpPr>
          <p:nvPr/>
        </p:nvCxnSpPr>
        <p:spPr>
          <a:xfrm flipH="1">
            <a:off x="3536779" y="1026520"/>
            <a:ext cx="2708799" cy="12793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9" name="Google Shape;524;p50">
            <a:extLst>
              <a:ext uri="{FF2B5EF4-FFF2-40B4-BE49-F238E27FC236}">
                <a16:creationId xmlns:a16="http://schemas.microsoft.com/office/drawing/2014/main" id="{66C43B19-F777-43BD-A262-9C6240021930}"/>
              </a:ext>
            </a:extLst>
          </p:cNvPr>
          <p:cNvSpPr txBox="1"/>
          <p:nvPr/>
        </p:nvSpPr>
        <p:spPr>
          <a:xfrm>
            <a:off x="3158656" y="643313"/>
            <a:ext cx="2925573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회원가입</a:t>
            </a:r>
            <a:r>
              <a:rPr lang="en-US" altLang="ko-KR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/</a:t>
            </a:r>
            <a:r>
              <a:rPr lang="ko-KR" altLang="en-US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로그인</a:t>
            </a:r>
            <a:r>
              <a:rPr lang="en-US" altLang="ko-KR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/</a:t>
            </a:r>
            <a:r>
              <a:rPr lang="ko-KR" altLang="en-US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로그아웃</a:t>
            </a:r>
          </a:p>
        </p:txBody>
      </p:sp>
      <p:sp>
        <p:nvSpPr>
          <p:cNvPr id="170" name="Google Shape;525;p50">
            <a:extLst>
              <a:ext uri="{FF2B5EF4-FFF2-40B4-BE49-F238E27FC236}">
                <a16:creationId xmlns:a16="http://schemas.microsoft.com/office/drawing/2014/main" id="{64526878-E400-4DE7-BECD-9DB610DD31AC}"/>
              </a:ext>
            </a:extLst>
          </p:cNvPr>
          <p:cNvSpPr txBox="1"/>
          <p:nvPr/>
        </p:nvSpPr>
        <p:spPr>
          <a:xfrm>
            <a:off x="3593929" y="1039313"/>
            <a:ext cx="1646026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북마크 기능 이용을 위한 회원등록의 과정이다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grpSp>
        <p:nvGrpSpPr>
          <p:cNvPr id="171" name="Google Shape;532;p50">
            <a:extLst>
              <a:ext uri="{FF2B5EF4-FFF2-40B4-BE49-F238E27FC236}">
                <a16:creationId xmlns:a16="http://schemas.microsoft.com/office/drawing/2014/main" id="{1F336E5D-2B8F-43B5-A61A-175941777DED}"/>
              </a:ext>
            </a:extLst>
          </p:cNvPr>
          <p:cNvGrpSpPr/>
          <p:nvPr/>
        </p:nvGrpSpPr>
        <p:grpSpPr>
          <a:xfrm>
            <a:off x="6320895" y="874574"/>
            <a:ext cx="269762" cy="266855"/>
            <a:chOff x="581525" y="3254850"/>
            <a:chExt cx="297750" cy="294575"/>
          </a:xfrm>
        </p:grpSpPr>
        <p:sp>
          <p:nvSpPr>
            <p:cNvPr id="172" name="Google Shape;533;p50">
              <a:extLst>
                <a:ext uri="{FF2B5EF4-FFF2-40B4-BE49-F238E27FC236}">
                  <a16:creationId xmlns:a16="http://schemas.microsoft.com/office/drawing/2014/main" id="{14C8AB8F-AFC9-4FAC-8B1A-88D4230704E7}"/>
                </a:ext>
              </a:extLst>
            </p:cNvPr>
            <p:cNvSpPr/>
            <p:nvPr/>
          </p:nvSpPr>
          <p:spPr>
            <a:xfrm>
              <a:off x="616950" y="3358025"/>
              <a:ext cx="89025" cy="86650"/>
            </a:xfrm>
            <a:custGeom>
              <a:avLst/>
              <a:gdLst/>
              <a:ahLst/>
              <a:cxnLst/>
              <a:rect l="l" t="t" r="r" b="b"/>
              <a:pathLst>
                <a:path w="3561" h="3466" extrusionOk="0">
                  <a:moveTo>
                    <a:pt x="1797" y="0"/>
                  </a:moveTo>
                  <a:cubicBezTo>
                    <a:pt x="789" y="0"/>
                    <a:pt x="1" y="788"/>
                    <a:pt x="1" y="1733"/>
                  </a:cubicBezTo>
                  <a:cubicBezTo>
                    <a:pt x="1" y="2710"/>
                    <a:pt x="789" y="3466"/>
                    <a:pt x="1797" y="3466"/>
                  </a:cubicBezTo>
                  <a:cubicBezTo>
                    <a:pt x="2773" y="3466"/>
                    <a:pt x="3561" y="2710"/>
                    <a:pt x="3561" y="1733"/>
                  </a:cubicBezTo>
                  <a:cubicBezTo>
                    <a:pt x="3561" y="788"/>
                    <a:pt x="2773" y="0"/>
                    <a:pt x="17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534;p50">
              <a:extLst>
                <a:ext uri="{FF2B5EF4-FFF2-40B4-BE49-F238E27FC236}">
                  <a16:creationId xmlns:a16="http://schemas.microsoft.com/office/drawing/2014/main" id="{411B270E-8242-48E7-826B-F681A9FF0507}"/>
                </a:ext>
              </a:extLst>
            </p:cNvPr>
            <p:cNvSpPr/>
            <p:nvPr/>
          </p:nvSpPr>
          <p:spPr>
            <a:xfrm>
              <a:off x="721725" y="3254850"/>
              <a:ext cx="157550" cy="155975"/>
            </a:xfrm>
            <a:custGeom>
              <a:avLst/>
              <a:gdLst/>
              <a:ahLst/>
              <a:cxnLst/>
              <a:rect l="l" t="t" r="r" b="b"/>
              <a:pathLst>
                <a:path w="6302" h="6239" extrusionOk="0">
                  <a:moveTo>
                    <a:pt x="3151" y="1355"/>
                  </a:moveTo>
                  <a:cubicBezTo>
                    <a:pt x="3749" y="1355"/>
                    <a:pt x="4159" y="1827"/>
                    <a:pt x="4159" y="2363"/>
                  </a:cubicBezTo>
                  <a:cubicBezTo>
                    <a:pt x="4159" y="2773"/>
                    <a:pt x="3970" y="3119"/>
                    <a:pt x="3623" y="3277"/>
                  </a:cubicBezTo>
                  <a:cubicBezTo>
                    <a:pt x="3529" y="3308"/>
                    <a:pt x="3497" y="3434"/>
                    <a:pt x="3497" y="3560"/>
                  </a:cubicBezTo>
                  <a:cubicBezTo>
                    <a:pt x="3497" y="3749"/>
                    <a:pt x="3340" y="3907"/>
                    <a:pt x="3151" y="3907"/>
                  </a:cubicBezTo>
                  <a:cubicBezTo>
                    <a:pt x="2962" y="3907"/>
                    <a:pt x="2804" y="3749"/>
                    <a:pt x="2804" y="3560"/>
                  </a:cubicBezTo>
                  <a:cubicBezTo>
                    <a:pt x="2804" y="3151"/>
                    <a:pt x="2993" y="2836"/>
                    <a:pt x="3308" y="2647"/>
                  </a:cubicBezTo>
                  <a:cubicBezTo>
                    <a:pt x="3434" y="2552"/>
                    <a:pt x="3497" y="2458"/>
                    <a:pt x="3497" y="2332"/>
                  </a:cubicBezTo>
                  <a:cubicBezTo>
                    <a:pt x="3497" y="2143"/>
                    <a:pt x="3340" y="1953"/>
                    <a:pt x="3151" y="1953"/>
                  </a:cubicBezTo>
                  <a:cubicBezTo>
                    <a:pt x="2962" y="1953"/>
                    <a:pt x="2804" y="2143"/>
                    <a:pt x="2804" y="2332"/>
                  </a:cubicBezTo>
                  <a:cubicBezTo>
                    <a:pt x="2804" y="2521"/>
                    <a:pt x="2646" y="2678"/>
                    <a:pt x="2426" y="2678"/>
                  </a:cubicBezTo>
                  <a:cubicBezTo>
                    <a:pt x="2237" y="2678"/>
                    <a:pt x="2079" y="2521"/>
                    <a:pt x="2079" y="2332"/>
                  </a:cubicBezTo>
                  <a:cubicBezTo>
                    <a:pt x="2079" y="1827"/>
                    <a:pt x="2552" y="1355"/>
                    <a:pt x="3151" y="1355"/>
                  </a:cubicBezTo>
                  <a:close/>
                  <a:moveTo>
                    <a:pt x="3151" y="4096"/>
                  </a:moveTo>
                  <a:cubicBezTo>
                    <a:pt x="3340" y="4096"/>
                    <a:pt x="3497" y="4253"/>
                    <a:pt x="3497" y="4442"/>
                  </a:cubicBezTo>
                  <a:cubicBezTo>
                    <a:pt x="3497" y="4663"/>
                    <a:pt x="3340" y="4820"/>
                    <a:pt x="3151" y="4820"/>
                  </a:cubicBezTo>
                  <a:cubicBezTo>
                    <a:pt x="2962" y="4820"/>
                    <a:pt x="2804" y="4663"/>
                    <a:pt x="2804" y="4442"/>
                  </a:cubicBezTo>
                  <a:cubicBezTo>
                    <a:pt x="2804" y="4253"/>
                    <a:pt x="2962" y="4096"/>
                    <a:pt x="3151" y="4096"/>
                  </a:cubicBezTo>
                  <a:close/>
                  <a:moveTo>
                    <a:pt x="3182" y="0"/>
                  </a:moveTo>
                  <a:cubicBezTo>
                    <a:pt x="1481" y="0"/>
                    <a:pt x="63" y="1418"/>
                    <a:pt x="63" y="3119"/>
                  </a:cubicBezTo>
                  <a:cubicBezTo>
                    <a:pt x="63" y="3655"/>
                    <a:pt x="189" y="4159"/>
                    <a:pt x="473" y="4663"/>
                  </a:cubicBezTo>
                  <a:lnTo>
                    <a:pt x="32" y="5766"/>
                  </a:lnTo>
                  <a:cubicBezTo>
                    <a:pt x="0" y="5860"/>
                    <a:pt x="32" y="5986"/>
                    <a:pt x="126" y="6112"/>
                  </a:cubicBezTo>
                  <a:cubicBezTo>
                    <a:pt x="189" y="6175"/>
                    <a:pt x="347" y="6238"/>
                    <a:pt x="473" y="6238"/>
                  </a:cubicBezTo>
                  <a:lnTo>
                    <a:pt x="1764" y="5892"/>
                  </a:lnTo>
                  <a:cubicBezTo>
                    <a:pt x="2205" y="6144"/>
                    <a:pt x="2678" y="6238"/>
                    <a:pt x="3182" y="6238"/>
                  </a:cubicBezTo>
                  <a:cubicBezTo>
                    <a:pt x="4915" y="6238"/>
                    <a:pt x="6301" y="4789"/>
                    <a:pt x="6301" y="3119"/>
                  </a:cubicBezTo>
                  <a:cubicBezTo>
                    <a:pt x="6301" y="1386"/>
                    <a:pt x="4883" y="0"/>
                    <a:pt x="31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535;p50">
              <a:extLst>
                <a:ext uri="{FF2B5EF4-FFF2-40B4-BE49-F238E27FC236}">
                  <a16:creationId xmlns:a16="http://schemas.microsoft.com/office/drawing/2014/main" id="{2AFBD2DC-8ACE-46CE-9FBD-95A307EFF066}"/>
                </a:ext>
              </a:extLst>
            </p:cNvPr>
            <p:cNvSpPr/>
            <p:nvPr/>
          </p:nvSpPr>
          <p:spPr>
            <a:xfrm>
              <a:off x="581525" y="3440725"/>
              <a:ext cx="157550" cy="108700"/>
            </a:xfrm>
            <a:custGeom>
              <a:avLst/>
              <a:gdLst/>
              <a:ahLst/>
              <a:cxnLst/>
              <a:rect l="l" t="t" r="r" b="b"/>
              <a:pathLst>
                <a:path w="6302" h="4348" extrusionOk="0">
                  <a:moveTo>
                    <a:pt x="1355" y="0"/>
                  </a:moveTo>
                  <a:cubicBezTo>
                    <a:pt x="567" y="567"/>
                    <a:pt x="0" y="1513"/>
                    <a:pt x="0" y="2584"/>
                  </a:cubicBezTo>
                  <a:lnTo>
                    <a:pt x="0" y="4001"/>
                  </a:lnTo>
                  <a:cubicBezTo>
                    <a:pt x="63" y="4190"/>
                    <a:pt x="221" y="4348"/>
                    <a:pt x="410" y="4348"/>
                  </a:cubicBezTo>
                  <a:lnTo>
                    <a:pt x="5955" y="4348"/>
                  </a:lnTo>
                  <a:cubicBezTo>
                    <a:pt x="6144" y="4348"/>
                    <a:pt x="6301" y="4190"/>
                    <a:pt x="6301" y="4001"/>
                  </a:cubicBezTo>
                  <a:lnTo>
                    <a:pt x="6301" y="2584"/>
                  </a:lnTo>
                  <a:cubicBezTo>
                    <a:pt x="6301" y="1513"/>
                    <a:pt x="5797" y="599"/>
                    <a:pt x="4978" y="0"/>
                  </a:cubicBezTo>
                  <a:cubicBezTo>
                    <a:pt x="4537" y="536"/>
                    <a:pt x="3875" y="851"/>
                    <a:pt x="3151" y="851"/>
                  </a:cubicBezTo>
                  <a:cubicBezTo>
                    <a:pt x="2458" y="851"/>
                    <a:pt x="1796" y="536"/>
                    <a:pt x="13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6052;p64"/>
          <p:cNvSpPr/>
          <p:nvPr/>
        </p:nvSpPr>
        <p:spPr>
          <a:xfrm>
            <a:off x="6824625" y="1539047"/>
            <a:ext cx="274321" cy="281940"/>
          </a:xfrm>
          <a:custGeom>
            <a:avLst/>
            <a:gdLst/>
            <a:ahLst/>
            <a:cxnLst/>
            <a:rect l="l" t="t" r="r" b="b"/>
            <a:pathLst>
              <a:path w="11028" h="12666" extrusionOk="0">
                <a:moveTo>
                  <a:pt x="8538" y="820"/>
                </a:moveTo>
                <a:lnTo>
                  <a:pt x="8538" y="2710"/>
                </a:lnTo>
                <a:lnTo>
                  <a:pt x="8412" y="2584"/>
                </a:lnTo>
                <a:cubicBezTo>
                  <a:pt x="8333" y="2505"/>
                  <a:pt x="8223" y="2466"/>
                  <a:pt x="8113" y="2466"/>
                </a:cubicBezTo>
                <a:cubicBezTo>
                  <a:pt x="8003" y="2466"/>
                  <a:pt x="7892" y="2505"/>
                  <a:pt x="7814" y="2584"/>
                </a:cubicBezTo>
                <a:lnTo>
                  <a:pt x="7719" y="2710"/>
                </a:lnTo>
                <a:lnTo>
                  <a:pt x="7719" y="820"/>
                </a:lnTo>
                <a:close/>
                <a:moveTo>
                  <a:pt x="10177" y="820"/>
                </a:moveTo>
                <a:lnTo>
                  <a:pt x="10177" y="9357"/>
                </a:lnTo>
                <a:lnTo>
                  <a:pt x="2458" y="9357"/>
                </a:lnTo>
                <a:lnTo>
                  <a:pt x="2458" y="820"/>
                </a:lnTo>
                <a:lnTo>
                  <a:pt x="6869" y="820"/>
                </a:lnTo>
                <a:lnTo>
                  <a:pt x="6869" y="3687"/>
                </a:lnTo>
                <a:cubicBezTo>
                  <a:pt x="6869" y="3813"/>
                  <a:pt x="6932" y="3970"/>
                  <a:pt x="7026" y="4033"/>
                </a:cubicBezTo>
                <a:cubicBezTo>
                  <a:pt x="7100" y="4093"/>
                  <a:pt x="7196" y="4124"/>
                  <a:pt x="7292" y="4124"/>
                </a:cubicBezTo>
                <a:cubicBezTo>
                  <a:pt x="7400" y="4124"/>
                  <a:pt x="7510" y="4085"/>
                  <a:pt x="7593" y="4002"/>
                </a:cubicBezTo>
                <a:lnTo>
                  <a:pt x="8129" y="3466"/>
                </a:lnTo>
                <a:lnTo>
                  <a:pt x="8664" y="3970"/>
                </a:lnTo>
                <a:cubicBezTo>
                  <a:pt x="8719" y="4024"/>
                  <a:pt x="8844" y="4102"/>
                  <a:pt x="8958" y="4102"/>
                </a:cubicBezTo>
                <a:cubicBezTo>
                  <a:pt x="8976" y="4102"/>
                  <a:pt x="8994" y="4100"/>
                  <a:pt x="9011" y="4096"/>
                </a:cubicBezTo>
                <a:cubicBezTo>
                  <a:pt x="9200" y="4033"/>
                  <a:pt x="9357" y="3876"/>
                  <a:pt x="9357" y="3687"/>
                </a:cubicBezTo>
                <a:lnTo>
                  <a:pt x="9357" y="820"/>
                </a:lnTo>
                <a:close/>
                <a:moveTo>
                  <a:pt x="1639" y="851"/>
                </a:moveTo>
                <a:lnTo>
                  <a:pt x="1639" y="9326"/>
                </a:lnTo>
                <a:cubicBezTo>
                  <a:pt x="1355" y="9326"/>
                  <a:pt x="1103" y="9389"/>
                  <a:pt x="820" y="9546"/>
                </a:cubicBezTo>
                <a:lnTo>
                  <a:pt x="820" y="2017"/>
                </a:lnTo>
                <a:cubicBezTo>
                  <a:pt x="820" y="1481"/>
                  <a:pt x="1166" y="1040"/>
                  <a:pt x="1639" y="851"/>
                </a:cubicBezTo>
                <a:close/>
                <a:moveTo>
                  <a:pt x="10145" y="10177"/>
                </a:moveTo>
                <a:lnTo>
                  <a:pt x="10145" y="11846"/>
                </a:lnTo>
                <a:lnTo>
                  <a:pt x="1639" y="11846"/>
                </a:lnTo>
                <a:cubicBezTo>
                  <a:pt x="1166" y="11846"/>
                  <a:pt x="820" y="11500"/>
                  <a:pt x="820" y="11027"/>
                </a:cubicBezTo>
                <a:cubicBezTo>
                  <a:pt x="820" y="10555"/>
                  <a:pt x="1166" y="10177"/>
                  <a:pt x="1639" y="10177"/>
                </a:cubicBezTo>
                <a:close/>
                <a:moveTo>
                  <a:pt x="1985" y="0"/>
                </a:moveTo>
                <a:cubicBezTo>
                  <a:pt x="851" y="32"/>
                  <a:pt x="0" y="946"/>
                  <a:pt x="0" y="2017"/>
                </a:cubicBezTo>
                <a:lnTo>
                  <a:pt x="0" y="11027"/>
                </a:lnTo>
                <a:cubicBezTo>
                  <a:pt x="0" y="11909"/>
                  <a:pt x="725" y="12665"/>
                  <a:pt x="1639" y="12665"/>
                </a:cubicBezTo>
                <a:lnTo>
                  <a:pt x="10618" y="12665"/>
                </a:lnTo>
                <a:cubicBezTo>
                  <a:pt x="10870" y="12665"/>
                  <a:pt x="11027" y="12476"/>
                  <a:pt x="11027" y="12224"/>
                </a:cubicBezTo>
                <a:lnTo>
                  <a:pt x="11027" y="379"/>
                </a:lnTo>
                <a:cubicBezTo>
                  <a:pt x="11027" y="189"/>
                  <a:pt x="10807" y="0"/>
                  <a:pt x="105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pSp>
        <p:nvGrpSpPr>
          <p:cNvPr id="45" name="Google Shape;4197;p60">
            <a:extLst>
              <a:ext uri="{FF2B5EF4-FFF2-40B4-BE49-F238E27FC236}">
                <a16:creationId xmlns:a16="http://schemas.microsoft.com/office/drawing/2014/main" id="{A89281B7-BE2C-4ED4-BA21-9B61441F67B9}"/>
              </a:ext>
            </a:extLst>
          </p:cNvPr>
          <p:cNvGrpSpPr/>
          <p:nvPr/>
        </p:nvGrpSpPr>
        <p:grpSpPr>
          <a:xfrm>
            <a:off x="2831977" y="3633545"/>
            <a:ext cx="257653" cy="308139"/>
            <a:chOff x="3299850" y="238575"/>
            <a:chExt cx="427725" cy="482225"/>
          </a:xfrm>
          <a:solidFill>
            <a:schemeClr val="bg1"/>
          </a:solidFill>
        </p:grpSpPr>
        <p:sp>
          <p:nvSpPr>
            <p:cNvPr id="46" name="Google Shape;4198;p60">
              <a:extLst>
                <a:ext uri="{FF2B5EF4-FFF2-40B4-BE49-F238E27FC236}">
                  <a16:creationId xmlns:a16="http://schemas.microsoft.com/office/drawing/2014/main" id="{BCF3BF20-C6C5-436F-A611-AAD69EBAC6EA}"/>
                </a:ext>
              </a:extLst>
            </p:cNvPr>
            <p:cNvSpPr/>
            <p:nvPr/>
          </p:nvSpPr>
          <p:spPr>
            <a:xfrm>
              <a:off x="3299850" y="323500"/>
              <a:ext cx="427725" cy="397300"/>
            </a:xfrm>
            <a:custGeom>
              <a:avLst/>
              <a:gdLst/>
              <a:ahLst/>
              <a:cxnLst/>
              <a:rect l="l" t="t" r="r" b="b"/>
              <a:pathLst>
                <a:path w="17109" h="15892" extrusionOk="0">
                  <a:moveTo>
                    <a:pt x="3397" y="6794"/>
                  </a:moveTo>
                  <a:lnTo>
                    <a:pt x="3397" y="14759"/>
                  </a:lnTo>
                  <a:lnTo>
                    <a:pt x="1132" y="14759"/>
                  </a:lnTo>
                  <a:lnTo>
                    <a:pt x="1132" y="6794"/>
                  </a:lnTo>
                  <a:close/>
                  <a:moveTo>
                    <a:pt x="9034" y="1132"/>
                  </a:moveTo>
                  <a:cubicBezTo>
                    <a:pt x="9683" y="1175"/>
                    <a:pt x="10191" y="1712"/>
                    <a:pt x="10191" y="2364"/>
                  </a:cubicBezTo>
                  <a:cubicBezTo>
                    <a:pt x="10191" y="3346"/>
                    <a:pt x="9774" y="5275"/>
                    <a:pt x="9221" y="5828"/>
                  </a:cubicBezTo>
                  <a:cubicBezTo>
                    <a:pt x="8865" y="6184"/>
                    <a:pt x="9119" y="6794"/>
                    <a:pt x="9623" y="6794"/>
                  </a:cubicBezTo>
                  <a:lnTo>
                    <a:pt x="15285" y="6794"/>
                  </a:lnTo>
                  <a:cubicBezTo>
                    <a:pt x="15599" y="6794"/>
                    <a:pt x="15849" y="7047"/>
                    <a:pt x="15849" y="7361"/>
                  </a:cubicBezTo>
                  <a:cubicBezTo>
                    <a:pt x="15849" y="7672"/>
                    <a:pt x="15599" y="7926"/>
                    <a:pt x="15285" y="7926"/>
                  </a:cubicBezTo>
                  <a:lnTo>
                    <a:pt x="11888" y="7926"/>
                  </a:lnTo>
                  <a:cubicBezTo>
                    <a:pt x="11574" y="7926"/>
                    <a:pt x="11323" y="8180"/>
                    <a:pt x="11323" y="8494"/>
                  </a:cubicBezTo>
                  <a:cubicBezTo>
                    <a:pt x="11323" y="8805"/>
                    <a:pt x="11574" y="9058"/>
                    <a:pt x="11888" y="9058"/>
                  </a:cubicBezTo>
                  <a:lnTo>
                    <a:pt x="15285" y="9058"/>
                  </a:lnTo>
                  <a:cubicBezTo>
                    <a:pt x="15586" y="9058"/>
                    <a:pt x="15852" y="9342"/>
                    <a:pt x="15852" y="9662"/>
                  </a:cubicBezTo>
                  <a:cubicBezTo>
                    <a:pt x="15852" y="9976"/>
                    <a:pt x="15599" y="10230"/>
                    <a:pt x="15285" y="10230"/>
                  </a:cubicBezTo>
                  <a:lnTo>
                    <a:pt x="11888" y="10230"/>
                  </a:lnTo>
                  <a:cubicBezTo>
                    <a:pt x="11574" y="10230"/>
                    <a:pt x="11323" y="10484"/>
                    <a:pt x="11323" y="10795"/>
                  </a:cubicBezTo>
                  <a:cubicBezTo>
                    <a:pt x="11323" y="11109"/>
                    <a:pt x="11574" y="11362"/>
                    <a:pt x="11888" y="11362"/>
                  </a:cubicBezTo>
                  <a:lnTo>
                    <a:pt x="14152" y="11362"/>
                  </a:lnTo>
                  <a:cubicBezTo>
                    <a:pt x="14466" y="11362"/>
                    <a:pt x="14717" y="11616"/>
                    <a:pt x="14717" y="11927"/>
                  </a:cubicBezTo>
                  <a:cubicBezTo>
                    <a:pt x="14717" y="12241"/>
                    <a:pt x="14466" y="12494"/>
                    <a:pt x="14152" y="12494"/>
                  </a:cubicBezTo>
                  <a:lnTo>
                    <a:pt x="11888" y="12494"/>
                  </a:lnTo>
                  <a:cubicBezTo>
                    <a:pt x="11574" y="12494"/>
                    <a:pt x="11323" y="12748"/>
                    <a:pt x="11323" y="13059"/>
                  </a:cubicBezTo>
                  <a:cubicBezTo>
                    <a:pt x="11323" y="13373"/>
                    <a:pt x="11574" y="13627"/>
                    <a:pt x="11888" y="13627"/>
                  </a:cubicBezTo>
                  <a:lnTo>
                    <a:pt x="13020" y="13627"/>
                  </a:lnTo>
                  <a:cubicBezTo>
                    <a:pt x="13334" y="13627"/>
                    <a:pt x="13585" y="13880"/>
                    <a:pt x="13585" y="14191"/>
                  </a:cubicBezTo>
                  <a:cubicBezTo>
                    <a:pt x="13585" y="14505"/>
                    <a:pt x="13334" y="14759"/>
                    <a:pt x="13020" y="14759"/>
                  </a:cubicBezTo>
                  <a:lnTo>
                    <a:pt x="9197" y="14759"/>
                  </a:lnTo>
                  <a:cubicBezTo>
                    <a:pt x="8041" y="14759"/>
                    <a:pt x="6890" y="14572"/>
                    <a:pt x="5794" y="14207"/>
                  </a:cubicBezTo>
                  <a:lnTo>
                    <a:pt x="4529" y="13784"/>
                  </a:lnTo>
                  <a:lnTo>
                    <a:pt x="4529" y="7712"/>
                  </a:lnTo>
                  <a:lnTo>
                    <a:pt x="5686" y="7132"/>
                  </a:lnTo>
                  <a:cubicBezTo>
                    <a:pt x="6265" y="6842"/>
                    <a:pt x="6797" y="6459"/>
                    <a:pt x="7253" y="6003"/>
                  </a:cubicBezTo>
                  <a:lnTo>
                    <a:pt x="7289" y="5963"/>
                  </a:lnTo>
                  <a:cubicBezTo>
                    <a:pt x="8352" y="4901"/>
                    <a:pt x="8917" y="2654"/>
                    <a:pt x="9034" y="1132"/>
                  </a:cubicBezTo>
                  <a:close/>
                  <a:moveTo>
                    <a:pt x="8491" y="0"/>
                  </a:moveTo>
                  <a:cubicBezTo>
                    <a:pt x="8177" y="0"/>
                    <a:pt x="7926" y="254"/>
                    <a:pt x="7926" y="568"/>
                  </a:cubicBezTo>
                  <a:cubicBezTo>
                    <a:pt x="7926" y="1887"/>
                    <a:pt x="7380" y="4276"/>
                    <a:pt x="6492" y="5166"/>
                  </a:cubicBezTo>
                  <a:lnTo>
                    <a:pt x="6456" y="5203"/>
                  </a:lnTo>
                  <a:cubicBezTo>
                    <a:pt x="6081" y="5574"/>
                    <a:pt x="5652" y="5885"/>
                    <a:pt x="5181" y="6120"/>
                  </a:cubicBezTo>
                  <a:lnTo>
                    <a:pt x="4529" y="6444"/>
                  </a:lnTo>
                  <a:lnTo>
                    <a:pt x="4529" y="6229"/>
                  </a:lnTo>
                  <a:cubicBezTo>
                    <a:pt x="4529" y="5915"/>
                    <a:pt x="4276" y="5661"/>
                    <a:pt x="3962" y="5661"/>
                  </a:cubicBezTo>
                  <a:lnTo>
                    <a:pt x="565" y="5661"/>
                  </a:lnTo>
                  <a:cubicBezTo>
                    <a:pt x="251" y="5661"/>
                    <a:pt x="0" y="5915"/>
                    <a:pt x="0" y="6229"/>
                  </a:cubicBezTo>
                  <a:lnTo>
                    <a:pt x="0" y="15324"/>
                  </a:lnTo>
                  <a:cubicBezTo>
                    <a:pt x="0" y="15638"/>
                    <a:pt x="251" y="15891"/>
                    <a:pt x="565" y="15891"/>
                  </a:cubicBezTo>
                  <a:lnTo>
                    <a:pt x="3962" y="15891"/>
                  </a:lnTo>
                  <a:cubicBezTo>
                    <a:pt x="4276" y="15891"/>
                    <a:pt x="4529" y="15638"/>
                    <a:pt x="4529" y="15324"/>
                  </a:cubicBezTo>
                  <a:lnTo>
                    <a:pt x="4529" y="14976"/>
                  </a:lnTo>
                  <a:lnTo>
                    <a:pt x="5435" y="15278"/>
                  </a:lnTo>
                  <a:cubicBezTo>
                    <a:pt x="6649" y="15683"/>
                    <a:pt x="7917" y="15888"/>
                    <a:pt x="9197" y="15888"/>
                  </a:cubicBezTo>
                  <a:lnTo>
                    <a:pt x="13020" y="15888"/>
                  </a:lnTo>
                  <a:cubicBezTo>
                    <a:pt x="14219" y="15888"/>
                    <a:pt x="15040" y="14681"/>
                    <a:pt x="14599" y="13566"/>
                  </a:cubicBezTo>
                  <a:cubicBezTo>
                    <a:pt x="15577" y="13298"/>
                    <a:pt x="16106" y="12241"/>
                    <a:pt x="15731" y="11302"/>
                  </a:cubicBezTo>
                  <a:cubicBezTo>
                    <a:pt x="16468" y="11100"/>
                    <a:pt x="16981" y="10429"/>
                    <a:pt x="16984" y="9662"/>
                  </a:cubicBezTo>
                  <a:cubicBezTo>
                    <a:pt x="16981" y="9233"/>
                    <a:pt x="16824" y="8823"/>
                    <a:pt x="16541" y="8503"/>
                  </a:cubicBezTo>
                  <a:cubicBezTo>
                    <a:pt x="16994" y="8005"/>
                    <a:pt x="17108" y="7289"/>
                    <a:pt x="16837" y="6673"/>
                  </a:cubicBezTo>
                  <a:cubicBezTo>
                    <a:pt x="16565" y="6060"/>
                    <a:pt x="15958" y="5661"/>
                    <a:pt x="15285" y="5661"/>
                  </a:cubicBezTo>
                  <a:lnTo>
                    <a:pt x="10635" y="5661"/>
                  </a:lnTo>
                  <a:cubicBezTo>
                    <a:pt x="11109" y="4577"/>
                    <a:pt x="11323" y="3104"/>
                    <a:pt x="11323" y="2364"/>
                  </a:cubicBezTo>
                  <a:cubicBezTo>
                    <a:pt x="11320" y="1060"/>
                    <a:pt x="10263" y="3"/>
                    <a:pt x="89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7" name="Google Shape;4199;p60">
              <a:extLst>
                <a:ext uri="{FF2B5EF4-FFF2-40B4-BE49-F238E27FC236}">
                  <a16:creationId xmlns:a16="http://schemas.microsoft.com/office/drawing/2014/main" id="{F6801E30-78FD-4046-994E-42C6439C4114}"/>
                </a:ext>
              </a:extLst>
            </p:cNvPr>
            <p:cNvSpPr/>
            <p:nvPr/>
          </p:nvSpPr>
          <p:spPr>
            <a:xfrm>
              <a:off x="3467650" y="238575"/>
              <a:ext cx="46525" cy="56650"/>
            </a:xfrm>
            <a:custGeom>
              <a:avLst/>
              <a:gdLst/>
              <a:ahLst/>
              <a:cxnLst/>
              <a:rect l="l" t="t" r="r" b="b"/>
              <a:pathLst>
                <a:path w="1861" h="2266" extrusionOk="0">
                  <a:moveTo>
                    <a:pt x="646" y="1"/>
                  </a:moveTo>
                  <a:cubicBezTo>
                    <a:pt x="561" y="1"/>
                    <a:pt x="475" y="20"/>
                    <a:pt x="393" y="61"/>
                  </a:cubicBezTo>
                  <a:cubicBezTo>
                    <a:pt x="112" y="199"/>
                    <a:pt x="0" y="541"/>
                    <a:pt x="139" y="821"/>
                  </a:cubicBezTo>
                  <a:lnTo>
                    <a:pt x="707" y="1954"/>
                  </a:lnTo>
                  <a:cubicBezTo>
                    <a:pt x="805" y="2150"/>
                    <a:pt x="1005" y="2265"/>
                    <a:pt x="1212" y="2265"/>
                  </a:cubicBezTo>
                  <a:cubicBezTo>
                    <a:pt x="1297" y="2265"/>
                    <a:pt x="1384" y="2246"/>
                    <a:pt x="1465" y="2204"/>
                  </a:cubicBezTo>
                  <a:cubicBezTo>
                    <a:pt x="1746" y="2065"/>
                    <a:pt x="1860" y="1727"/>
                    <a:pt x="1718" y="1446"/>
                  </a:cubicBezTo>
                  <a:lnTo>
                    <a:pt x="1154" y="314"/>
                  </a:lnTo>
                  <a:cubicBezTo>
                    <a:pt x="1053" y="115"/>
                    <a:pt x="854" y="1"/>
                    <a:pt x="6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8" name="Google Shape;4200;p60">
              <a:extLst>
                <a:ext uri="{FF2B5EF4-FFF2-40B4-BE49-F238E27FC236}">
                  <a16:creationId xmlns:a16="http://schemas.microsoft.com/office/drawing/2014/main" id="{13B640B7-B10A-4C58-91F4-AAFC2B585558}"/>
                </a:ext>
              </a:extLst>
            </p:cNvPr>
            <p:cNvSpPr/>
            <p:nvPr/>
          </p:nvSpPr>
          <p:spPr>
            <a:xfrm>
              <a:off x="3566675" y="238575"/>
              <a:ext cx="46525" cy="56675"/>
            </a:xfrm>
            <a:custGeom>
              <a:avLst/>
              <a:gdLst/>
              <a:ahLst/>
              <a:cxnLst/>
              <a:rect l="l" t="t" r="r" b="b"/>
              <a:pathLst>
                <a:path w="1861" h="2267" extrusionOk="0">
                  <a:moveTo>
                    <a:pt x="1215" y="1"/>
                  </a:moveTo>
                  <a:cubicBezTo>
                    <a:pt x="1007" y="1"/>
                    <a:pt x="808" y="115"/>
                    <a:pt x="707" y="314"/>
                  </a:cubicBezTo>
                  <a:lnTo>
                    <a:pt x="143" y="1446"/>
                  </a:lnTo>
                  <a:cubicBezTo>
                    <a:pt x="1" y="1727"/>
                    <a:pt x="116" y="2065"/>
                    <a:pt x="396" y="2207"/>
                  </a:cubicBezTo>
                  <a:cubicBezTo>
                    <a:pt x="477" y="2247"/>
                    <a:pt x="562" y="2266"/>
                    <a:pt x="646" y="2266"/>
                  </a:cubicBezTo>
                  <a:cubicBezTo>
                    <a:pt x="854" y="2266"/>
                    <a:pt x="1055" y="2151"/>
                    <a:pt x="1154" y="1954"/>
                  </a:cubicBezTo>
                  <a:lnTo>
                    <a:pt x="1722" y="821"/>
                  </a:lnTo>
                  <a:cubicBezTo>
                    <a:pt x="1861" y="541"/>
                    <a:pt x="1749" y="199"/>
                    <a:pt x="1468" y="61"/>
                  </a:cubicBezTo>
                  <a:cubicBezTo>
                    <a:pt x="1387" y="20"/>
                    <a:pt x="1300" y="1"/>
                    <a:pt x="1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9" name="Google Shape;4201;p60">
              <a:extLst>
                <a:ext uri="{FF2B5EF4-FFF2-40B4-BE49-F238E27FC236}">
                  <a16:creationId xmlns:a16="http://schemas.microsoft.com/office/drawing/2014/main" id="{7A1E411C-75A5-428C-908D-2DBE862C2E16}"/>
                </a:ext>
              </a:extLst>
            </p:cNvPr>
            <p:cNvSpPr/>
            <p:nvPr/>
          </p:nvSpPr>
          <p:spPr>
            <a:xfrm>
              <a:off x="3611225" y="323500"/>
              <a:ext cx="56550" cy="28325"/>
            </a:xfrm>
            <a:custGeom>
              <a:avLst/>
              <a:gdLst/>
              <a:ahLst/>
              <a:cxnLst/>
              <a:rect l="l" t="t" r="r" b="b"/>
              <a:pathLst>
                <a:path w="2262" h="1133" extrusionOk="0">
                  <a:moveTo>
                    <a:pt x="565" y="0"/>
                  </a:moveTo>
                  <a:cubicBezTo>
                    <a:pt x="251" y="0"/>
                    <a:pt x="0" y="254"/>
                    <a:pt x="0" y="568"/>
                  </a:cubicBezTo>
                  <a:cubicBezTo>
                    <a:pt x="0" y="879"/>
                    <a:pt x="251" y="1132"/>
                    <a:pt x="565" y="1132"/>
                  </a:cubicBezTo>
                  <a:lnTo>
                    <a:pt x="1697" y="1132"/>
                  </a:lnTo>
                  <a:cubicBezTo>
                    <a:pt x="2011" y="1132"/>
                    <a:pt x="2262" y="879"/>
                    <a:pt x="2262" y="568"/>
                  </a:cubicBezTo>
                  <a:cubicBezTo>
                    <a:pt x="2262" y="254"/>
                    <a:pt x="2011" y="0"/>
                    <a:pt x="16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0" name="Google Shape;4202;p60">
              <a:extLst>
                <a:ext uri="{FF2B5EF4-FFF2-40B4-BE49-F238E27FC236}">
                  <a16:creationId xmlns:a16="http://schemas.microsoft.com/office/drawing/2014/main" id="{820B1016-EC5B-4A6A-B906-C676AEE817F1}"/>
                </a:ext>
              </a:extLst>
            </p:cNvPr>
            <p:cNvSpPr/>
            <p:nvPr/>
          </p:nvSpPr>
          <p:spPr>
            <a:xfrm>
              <a:off x="3413075" y="323500"/>
              <a:ext cx="56550" cy="28325"/>
            </a:xfrm>
            <a:custGeom>
              <a:avLst/>
              <a:gdLst/>
              <a:ahLst/>
              <a:cxnLst/>
              <a:rect l="l" t="t" r="r" b="b"/>
              <a:pathLst>
                <a:path w="2262" h="1133" extrusionOk="0">
                  <a:moveTo>
                    <a:pt x="565" y="0"/>
                  </a:moveTo>
                  <a:cubicBezTo>
                    <a:pt x="251" y="0"/>
                    <a:pt x="0" y="254"/>
                    <a:pt x="0" y="568"/>
                  </a:cubicBezTo>
                  <a:cubicBezTo>
                    <a:pt x="0" y="879"/>
                    <a:pt x="251" y="1132"/>
                    <a:pt x="565" y="1132"/>
                  </a:cubicBezTo>
                  <a:lnTo>
                    <a:pt x="1697" y="1132"/>
                  </a:lnTo>
                  <a:cubicBezTo>
                    <a:pt x="2011" y="1132"/>
                    <a:pt x="2262" y="879"/>
                    <a:pt x="2262" y="568"/>
                  </a:cubicBezTo>
                  <a:cubicBezTo>
                    <a:pt x="2262" y="254"/>
                    <a:pt x="2011" y="0"/>
                    <a:pt x="16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1A93BCF3-BF7C-4CEF-B75E-A7DABFEE4E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4444" y="4116678"/>
            <a:ext cx="410052" cy="37717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887424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그림 165">
            <a:extLst>
              <a:ext uri="{FF2B5EF4-FFF2-40B4-BE49-F238E27FC236}">
                <a16:creationId xmlns:a16="http://schemas.microsoft.com/office/drawing/2014/main" id="{895EC824-7F8A-4E49-B200-7376ABF2215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46345" y="1244368"/>
            <a:ext cx="5242581" cy="4863620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2061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메인 페이지</a:t>
            </a:r>
            <a:endParaRPr lang="en-US" altLang="ko-KR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091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Main Page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>
            <a:cxnSpLocks/>
          </p:cNvCxnSpPr>
          <p:nvPr/>
        </p:nvCxnSpPr>
        <p:spPr>
          <a:xfrm flipH="1">
            <a:off x="8815321" y="1583312"/>
            <a:ext cx="636" cy="5677"/>
          </a:xfrm>
          <a:prstGeom prst="line">
            <a:avLst/>
          </a:prstGeom>
          <a:ln w="9525">
            <a:solidFill>
              <a:srgbClr val="FF99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Google Shape;517;p50">
            <a:extLst>
              <a:ext uri="{FF2B5EF4-FFF2-40B4-BE49-F238E27FC236}">
                <a16:creationId xmlns:a16="http://schemas.microsoft.com/office/drawing/2014/main" id="{25768843-23B8-48B3-B8A3-17A96B8A6943}"/>
              </a:ext>
            </a:extLst>
          </p:cNvPr>
          <p:cNvSpPr/>
          <p:nvPr/>
        </p:nvSpPr>
        <p:spPr>
          <a:xfrm>
            <a:off x="2747944" y="3577526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518;p50">
            <a:extLst>
              <a:ext uri="{FF2B5EF4-FFF2-40B4-BE49-F238E27FC236}">
                <a16:creationId xmlns:a16="http://schemas.microsoft.com/office/drawing/2014/main" id="{7B770E06-A125-49B7-88EC-ADBFD998F24B}"/>
              </a:ext>
            </a:extLst>
          </p:cNvPr>
          <p:cNvSpPr/>
          <p:nvPr/>
        </p:nvSpPr>
        <p:spPr>
          <a:xfrm>
            <a:off x="6738741" y="1452355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519;p50">
            <a:extLst>
              <a:ext uri="{FF2B5EF4-FFF2-40B4-BE49-F238E27FC236}">
                <a16:creationId xmlns:a16="http://schemas.microsoft.com/office/drawing/2014/main" id="{105C806A-64EF-40E4-B950-9AB4C2C51943}"/>
              </a:ext>
            </a:extLst>
          </p:cNvPr>
          <p:cNvSpPr/>
          <p:nvPr/>
        </p:nvSpPr>
        <p:spPr>
          <a:xfrm>
            <a:off x="5796445" y="4090046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8" name="Google Shape;521;p50">
            <a:extLst>
              <a:ext uri="{FF2B5EF4-FFF2-40B4-BE49-F238E27FC236}">
                <a16:creationId xmlns:a16="http://schemas.microsoft.com/office/drawing/2014/main" id="{03AF5FD6-BE52-4F60-AB94-1C1FE0E9ED23}"/>
              </a:ext>
            </a:extLst>
          </p:cNvPr>
          <p:cNvCxnSpPr>
            <a:cxnSpLocks/>
            <a:stCxn id="114" idx="0"/>
          </p:cNvCxnSpPr>
          <p:nvPr/>
        </p:nvCxnSpPr>
        <p:spPr>
          <a:xfrm flipH="1">
            <a:off x="566943" y="3809126"/>
            <a:ext cx="2663101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" name="Google Shape;522;p50">
            <a:extLst>
              <a:ext uri="{FF2B5EF4-FFF2-40B4-BE49-F238E27FC236}">
                <a16:creationId xmlns:a16="http://schemas.microsoft.com/office/drawing/2014/main" id="{67540C20-D7F5-4390-B29E-8112BE1A37AD}"/>
              </a:ext>
            </a:extLst>
          </p:cNvPr>
          <p:cNvCxnSpPr>
            <a:cxnSpLocks/>
            <a:endCxn id="115" idx="0"/>
          </p:cNvCxnSpPr>
          <p:nvPr/>
        </p:nvCxnSpPr>
        <p:spPr>
          <a:xfrm flipH="1">
            <a:off x="7220841" y="1683955"/>
            <a:ext cx="1485009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0" name="Google Shape;523;p50">
            <a:extLst>
              <a:ext uri="{FF2B5EF4-FFF2-40B4-BE49-F238E27FC236}">
                <a16:creationId xmlns:a16="http://schemas.microsoft.com/office/drawing/2014/main" id="{09134F0F-3DC6-4672-AB75-00B1D4676660}"/>
              </a:ext>
            </a:extLst>
          </p:cNvPr>
          <p:cNvCxnSpPr>
            <a:cxnSpLocks/>
            <a:endCxn id="116" idx="0"/>
          </p:cNvCxnSpPr>
          <p:nvPr/>
        </p:nvCxnSpPr>
        <p:spPr>
          <a:xfrm flipH="1" flipV="1">
            <a:off x="6278545" y="4321646"/>
            <a:ext cx="2560900" cy="18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" name="Google Shape;526;p50">
            <a:extLst>
              <a:ext uri="{FF2B5EF4-FFF2-40B4-BE49-F238E27FC236}">
                <a16:creationId xmlns:a16="http://schemas.microsoft.com/office/drawing/2014/main" id="{EF075752-C0D6-44C1-BC25-11F130D54A24}"/>
              </a:ext>
            </a:extLst>
          </p:cNvPr>
          <p:cNvSpPr txBox="1"/>
          <p:nvPr/>
        </p:nvSpPr>
        <p:spPr>
          <a:xfrm>
            <a:off x="421226" y="3446319"/>
            <a:ext cx="141171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인기관광지</a:t>
            </a:r>
            <a:endParaRPr sz="1000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124" name="Google Shape;527;p50">
            <a:extLst>
              <a:ext uri="{FF2B5EF4-FFF2-40B4-BE49-F238E27FC236}">
                <a16:creationId xmlns:a16="http://schemas.microsoft.com/office/drawing/2014/main" id="{E061D936-D7F9-46EA-AF0A-37089BBEF70B}"/>
              </a:ext>
            </a:extLst>
          </p:cNvPr>
          <p:cNvSpPr txBox="1"/>
          <p:nvPr/>
        </p:nvSpPr>
        <p:spPr>
          <a:xfrm>
            <a:off x="599935" y="3809397"/>
            <a:ext cx="1283619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사람들이 가장 많이 검색한 관광지를 추천한다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125" name="Google Shape;528;p50">
            <a:extLst>
              <a:ext uri="{FF2B5EF4-FFF2-40B4-BE49-F238E27FC236}">
                <a16:creationId xmlns:a16="http://schemas.microsoft.com/office/drawing/2014/main" id="{CEA234EA-3A94-452C-A7E3-10EE469E9D1B}"/>
              </a:ext>
            </a:extLst>
          </p:cNvPr>
          <p:cNvSpPr txBox="1"/>
          <p:nvPr/>
        </p:nvSpPr>
        <p:spPr>
          <a:xfrm>
            <a:off x="6979395" y="3962890"/>
            <a:ext cx="1959776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최근 검색 관광지</a:t>
            </a:r>
            <a:endParaRPr lang="en-US" altLang="ko-KR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126" name="Google Shape;529;p50">
            <a:extLst>
              <a:ext uri="{FF2B5EF4-FFF2-40B4-BE49-F238E27FC236}">
                <a16:creationId xmlns:a16="http://schemas.microsoft.com/office/drawing/2014/main" id="{78952DAE-2E92-4D91-B8D8-1417D28B84AB}"/>
              </a:ext>
            </a:extLst>
          </p:cNvPr>
          <p:cNvSpPr txBox="1"/>
          <p:nvPr/>
        </p:nvSpPr>
        <p:spPr>
          <a:xfrm>
            <a:off x="7430341" y="4358890"/>
            <a:ext cx="1409108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사람들이 가장 최근에 검색한 관광지를 추천한다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127" name="Google Shape;530;p50">
            <a:extLst>
              <a:ext uri="{FF2B5EF4-FFF2-40B4-BE49-F238E27FC236}">
                <a16:creationId xmlns:a16="http://schemas.microsoft.com/office/drawing/2014/main" id="{AC66F8DD-5481-45B4-BA59-EBF3ABFA60E7}"/>
              </a:ext>
            </a:extLst>
          </p:cNvPr>
          <p:cNvSpPr txBox="1"/>
          <p:nvPr/>
        </p:nvSpPr>
        <p:spPr>
          <a:xfrm>
            <a:off x="7388890" y="1287955"/>
            <a:ext cx="1447867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북마크기능</a:t>
            </a:r>
            <a:endParaRPr sz="1000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128" name="Google Shape;531;p50">
            <a:extLst>
              <a:ext uri="{FF2B5EF4-FFF2-40B4-BE49-F238E27FC236}">
                <a16:creationId xmlns:a16="http://schemas.microsoft.com/office/drawing/2014/main" id="{C1034D08-6A06-44B3-B04C-F69C48E5E895}"/>
              </a:ext>
            </a:extLst>
          </p:cNvPr>
          <p:cNvSpPr txBox="1"/>
          <p:nvPr/>
        </p:nvSpPr>
        <p:spPr>
          <a:xfrm>
            <a:off x="7420532" y="1683955"/>
            <a:ext cx="1233000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등록된 북마크 관광지들을 모두 불러온다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167" name="Google Shape;516;p50">
            <a:extLst>
              <a:ext uri="{FF2B5EF4-FFF2-40B4-BE49-F238E27FC236}">
                <a16:creationId xmlns:a16="http://schemas.microsoft.com/office/drawing/2014/main" id="{3514D81E-6CFC-4BA3-8334-520D17F81D73}"/>
              </a:ext>
            </a:extLst>
          </p:cNvPr>
          <p:cNvSpPr/>
          <p:nvPr/>
        </p:nvSpPr>
        <p:spPr>
          <a:xfrm>
            <a:off x="6214750" y="776400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68" name="Google Shape;520;p50">
            <a:extLst>
              <a:ext uri="{FF2B5EF4-FFF2-40B4-BE49-F238E27FC236}">
                <a16:creationId xmlns:a16="http://schemas.microsoft.com/office/drawing/2014/main" id="{7E80A13F-AF82-4F1F-B803-EECCD247B409}"/>
              </a:ext>
            </a:extLst>
          </p:cNvPr>
          <p:cNvCxnSpPr>
            <a:cxnSpLocks/>
          </p:cNvCxnSpPr>
          <p:nvPr/>
        </p:nvCxnSpPr>
        <p:spPr>
          <a:xfrm flipH="1">
            <a:off x="3536779" y="1026520"/>
            <a:ext cx="2708799" cy="12793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9" name="Google Shape;524;p50">
            <a:extLst>
              <a:ext uri="{FF2B5EF4-FFF2-40B4-BE49-F238E27FC236}">
                <a16:creationId xmlns:a16="http://schemas.microsoft.com/office/drawing/2014/main" id="{66C43B19-F777-43BD-A262-9C6240021930}"/>
              </a:ext>
            </a:extLst>
          </p:cNvPr>
          <p:cNvSpPr txBox="1"/>
          <p:nvPr/>
        </p:nvSpPr>
        <p:spPr>
          <a:xfrm>
            <a:off x="3158656" y="643313"/>
            <a:ext cx="2925573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회원가입</a:t>
            </a:r>
            <a:r>
              <a:rPr lang="en-US" altLang="ko-KR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/</a:t>
            </a:r>
            <a:r>
              <a:rPr lang="ko-KR" altLang="en-US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로그인</a:t>
            </a:r>
            <a:r>
              <a:rPr lang="en-US" altLang="ko-KR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/</a:t>
            </a:r>
            <a:r>
              <a:rPr lang="ko-KR" altLang="en-US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로그아웃</a:t>
            </a:r>
          </a:p>
        </p:txBody>
      </p:sp>
      <p:sp>
        <p:nvSpPr>
          <p:cNvPr id="170" name="Google Shape;525;p50">
            <a:extLst>
              <a:ext uri="{FF2B5EF4-FFF2-40B4-BE49-F238E27FC236}">
                <a16:creationId xmlns:a16="http://schemas.microsoft.com/office/drawing/2014/main" id="{64526878-E400-4DE7-BECD-9DB610DD31AC}"/>
              </a:ext>
            </a:extLst>
          </p:cNvPr>
          <p:cNvSpPr txBox="1"/>
          <p:nvPr/>
        </p:nvSpPr>
        <p:spPr>
          <a:xfrm>
            <a:off x="3593929" y="1039313"/>
            <a:ext cx="1646026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북마크 기능 이용을 위한 회원등록의 과정이다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grpSp>
        <p:nvGrpSpPr>
          <p:cNvPr id="3" name="Google Shape;532;p50">
            <a:extLst>
              <a:ext uri="{FF2B5EF4-FFF2-40B4-BE49-F238E27FC236}">
                <a16:creationId xmlns:a16="http://schemas.microsoft.com/office/drawing/2014/main" id="{1F336E5D-2B8F-43B5-A61A-175941777DED}"/>
              </a:ext>
            </a:extLst>
          </p:cNvPr>
          <p:cNvGrpSpPr/>
          <p:nvPr/>
        </p:nvGrpSpPr>
        <p:grpSpPr>
          <a:xfrm>
            <a:off x="6320895" y="874574"/>
            <a:ext cx="269762" cy="266855"/>
            <a:chOff x="581525" y="3254850"/>
            <a:chExt cx="297750" cy="294575"/>
          </a:xfrm>
        </p:grpSpPr>
        <p:sp>
          <p:nvSpPr>
            <p:cNvPr id="172" name="Google Shape;533;p50">
              <a:extLst>
                <a:ext uri="{FF2B5EF4-FFF2-40B4-BE49-F238E27FC236}">
                  <a16:creationId xmlns:a16="http://schemas.microsoft.com/office/drawing/2014/main" id="{14C8AB8F-AFC9-4FAC-8B1A-88D4230704E7}"/>
                </a:ext>
              </a:extLst>
            </p:cNvPr>
            <p:cNvSpPr/>
            <p:nvPr/>
          </p:nvSpPr>
          <p:spPr>
            <a:xfrm>
              <a:off x="616950" y="3358025"/>
              <a:ext cx="89025" cy="86650"/>
            </a:xfrm>
            <a:custGeom>
              <a:avLst/>
              <a:gdLst/>
              <a:ahLst/>
              <a:cxnLst/>
              <a:rect l="l" t="t" r="r" b="b"/>
              <a:pathLst>
                <a:path w="3561" h="3466" extrusionOk="0">
                  <a:moveTo>
                    <a:pt x="1797" y="0"/>
                  </a:moveTo>
                  <a:cubicBezTo>
                    <a:pt x="789" y="0"/>
                    <a:pt x="1" y="788"/>
                    <a:pt x="1" y="1733"/>
                  </a:cubicBezTo>
                  <a:cubicBezTo>
                    <a:pt x="1" y="2710"/>
                    <a:pt x="789" y="3466"/>
                    <a:pt x="1797" y="3466"/>
                  </a:cubicBezTo>
                  <a:cubicBezTo>
                    <a:pt x="2773" y="3466"/>
                    <a:pt x="3561" y="2710"/>
                    <a:pt x="3561" y="1733"/>
                  </a:cubicBezTo>
                  <a:cubicBezTo>
                    <a:pt x="3561" y="788"/>
                    <a:pt x="2773" y="0"/>
                    <a:pt x="17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534;p50">
              <a:extLst>
                <a:ext uri="{FF2B5EF4-FFF2-40B4-BE49-F238E27FC236}">
                  <a16:creationId xmlns:a16="http://schemas.microsoft.com/office/drawing/2014/main" id="{411B270E-8242-48E7-826B-F681A9FF0507}"/>
                </a:ext>
              </a:extLst>
            </p:cNvPr>
            <p:cNvSpPr/>
            <p:nvPr/>
          </p:nvSpPr>
          <p:spPr>
            <a:xfrm>
              <a:off x="721725" y="3254850"/>
              <a:ext cx="157550" cy="155975"/>
            </a:xfrm>
            <a:custGeom>
              <a:avLst/>
              <a:gdLst/>
              <a:ahLst/>
              <a:cxnLst/>
              <a:rect l="l" t="t" r="r" b="b"/>
              <a:pathLst>
                <a:path w="6302" h="6239" extrusionOk="0">
                  <a:moveTo>
                    <a:pt x="3151" y="1355"/>
                  </a:moveTo>
                  <a:cubicBezTo>
                    <a:pt x="3749" y="1355"/>
                    <a:pt x="4159" y="1827"/>
                    <a:pt x="4159" y="2363"/>
                  </a:cubicBezTo>
                  <a:cubicBezTo>
                    <a:pt x="4159" y="2773"/>
                    <a:pt x="3970" y="3119"/>
                    <a:pt x="3623" y="3277"/>
                  </a:cubicBezTo>
                  <a:cubicBezTo>
                    <a:pt x="3529" y="3308"/>
                    <a:pt x="3497" y="3434"/>
                    <a:pt x="3497" y="3560"/>
                  </a:cubicBezTo>
                  <a:cubicBezTo>
                    <a:pt x="3497" y="3749"/>
                    <a:pt x="3340" y="3907"/>
                    <a:pt x="3151" y="3907"/>
                  </a:cubicBezTo>
                  <a:cubicBezTo>
                    <a:pt x="2962" y="3907"/>
                    <a:pt x="2804" y="3749"/>
                    <a:pt x="2804" y="3560"/>
                  </a:cubicBezTo>
                  <a:cubicBezTo>
                    <a:pt x="2804" y="3151"/>
                    <a:pt x="2993" y="2836"/>
                    <a:pt x="3308" y="2647"/>
                  </a:cubicBezTo>
                  <a:cubicBezTo>
                    <a:pt x="3434" y="2552"/>
                    <a:pt x="3497" y="2458"/>
                    <a:pt x="3497" y="2332"/>
                  </a:cubicBezTo>
                  <a:cubicBezTo>
                    <a:pt x="3497" y="2143"/>
                    <a:pt x="3340" y="1953"/>
                    <a:pt x="3151" y="1953"/>
                  </a:cubicBezTo>
                  <a:cubicBezTo>
                    <a:pt x="2962" y="1953"/>
                    <a:pt x="2804" y="2143"/>
                    <a:pt x="2804" y="2332"/>
                  </a:cubicBezTo>
                  <a:cubicBezTo>
                    <a:pt x="2804" y="2521"/>
                    <a:pt x="2646" y="2678"/>
                    <a:pt x="2426" y="2678"/>
                  </a:cubicBezTo>
                  <a:cubicBezTo>
                    <a:pt x="2237" y="2678"/>
                    <a:pt x="2079" y="2521"/>
                    <a:pt x="2079" y="2332"/>
                  </a:cubicBezTo>
                  <a:cubicBezTo>
                    <a:pt x="2079" y="1827"/>
                    <a:pt x="2552" y="1355"/>
                    <a:pt x="3151" y="1355"/>
                  </a:cubicBezTo>
                  <a:close/>
                  <a:moveTo>
                    <a:pt x="3151" y="4096"/>
                  </a:moveTo>
                  <a:cubicBezTo>
                    <a:pt x="3340" y="4096"/>
                    <a:pt x="3497" y="4253"/>
                    <a:pt x="3497" y="4442"/>
                  </a:cubicBezTo>
                  <a:cubicBezTo>
                    <a:pt x="3497" y="4663"/>
                    <a:pt x="3340" y="4820"/>
                    <a:pt x="3151" y="4820"/>
                  </a:cubicBezTo>
                  <a:cubicBezTo>
                    <a:pt x="2962" y="4820"/>
                    <a:pt x="2804" y="4663"/>
                    <a:pt x="2804" y="4442"/>
                  </a:cubicBezTo>
                  <a:cubicBezTo>
                    <a:pt x="2804" y="4253"/>
                    <a:pt x="2962" y="4096"/>
                    <a:pt x="3151" y="4096"/>
                  </a:cubicBezTo>
                  <a:close/>
                  <a:moveTo>
                    <a:pt x="3182" y="0"/>
                  </a:moveTo>
                  <a:cubicBezTo>
                    <a:pt x="1481" y="0"/>
                    <a:pt x="63" y="1418"/>
                    <a:pt x="63" y="3119"/>
                  </a:cubicBezTo>
                  <a:cubicBezTo>
                    <a:pt x="63" y="3655"/>
                    <a:pt x="189" y="4159"/>
                    <a:pt x="473" y="4663"/>
                  </a:cubicBezTo>
                  <a:lnTo>
                    <a:pt x="32" y="5766"/>
                  </a:lnTo>
                  <a:cubicBezTo>
                    <a:pt x="0" y="5860"/>
                    <a:pt x="32" y="5986"/>
                    <a:pt x="126" y="6112"/>
                  </a:cubicBezTo>
                  <a:cubicBezTo>
                    <a:pt x="189" y="6175"/>
                    <a:pt x="347" y="6238"/>
                    <a:pt x="473" y="6238"/>
                  </a:cubicBezTo>
                  <a:lnTo>
                    <a:pt x="1764" y="5892"/>
                  </a:lnTo>
                  <a:cubicBezTo>
                    <a:pt x="2205" y="6144"/>
                    <a:pt x="2678" y="6238"/>
                    <a:pt x="3182" y="6238"/>
                  </a:cubicBezTo>
                  <a:cubicBezTo>
                    <a:pt x="4915" y="6238"/>
                    <a:pt x="6301" y="4789"/>
                    <a:pt x="6301" y="3119"/>
                  </a:cubicBezTo>
                  <a:cubicBezTo>
                    <a:pt x="6301" y="1386"/>
                    <a:pt x="4883" y="0"/>
                    <a:pt x="31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535;p50">
              <a:extLst>
                <a:ext uri="{FF2B5EF4-FFF2-40B4-BE49-F238E27FC236}">
                  <a16:creationId xmlns:a16="http://schemas.microsoft.com/office/drawing/2014/main" id="{2AFBD2DC-8ACE-46CE-9FBD-95A307EFF066}"/>
                </a:ext>
              </a:extLst>
            </p:cNvPr>
            <p:cNvSpPr/>
            <p:nvPr/>
          </p:nvSpPr>
          <p:spPr>
            <a:xfrm>
              <a:off x="581525" y="3440725"/>
              <a:ext cx="157550" cy="108700"/>
            </a:xfrm>
            <a:custGeom>
              <a:avLst/>
              <a:gdLst/>
              <a:ahLst/>
              <a:cxnLst/>
              <a:rect l="l" t="t" r="r" b="b"/>
              <a:pathLst>
                <a:path w="6302" h="4348" extrusionOk="0">
                  <a:moveTo>
                    <a:pt x="1355" y="0"/>
                  </a:moveTo>
                  <a:cubicBezTo>
                    <a:pt x="567" y="567"/>
                    <a:pt x="0" y="1513"/>
                    <a:pt x="0" y="2584"/>
                  </a:cubicBezTo>
                  <a:lnTo>
                    <a:pt x="0" y="4001"/>
                  </a:lnTo>
                  <a:cubicBezTo>
                    <a:pt x="63" y="4190"/>
                    <a:pt x="221" y="4348"/>
                    <a:pt x="410" y="4348"/>
                  </a:cubicBezTo>
                  <a:lnTo>
                    <a:pt x="5955" y="4348"/>
                  </a:lnTo>
                  <a:cubicBezTo>
                    <a:pt x="6144" y="4348"/>
                    <a:pt x="6301" y="4190"/>
                    <a:pt x="6301" y="4001"/>
                  </a:cubicBezTo>
                  <a:lnTo>
                    <a:pt x="6301" y="2584"/>
                  </a:lnTo>
                  <a:cubicBezTo>
                    <a:pt x="6301" y="1513"/>
                    <a:pt x="5797" y="599"/>
                    <a:pt x="4978" y="0"/>
                  </a:cubicBezTo>
                  <a:cubicBezTo>
                    <a:pt x="4537" y="536"/>
                    <a:pt x="3875" y="851"/>
                    <a:pt x="3151" y="851"/>
                  </a:cubicBezTo>
                  <a:cubicBezTo>
                    <a:pt x="2458" y="851"/>
                    <a:pt x="1796" y="536"/>
                    <a:pt x="13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6052;p64"/>
          <p:cNvSpPr/>
          <p:nvPr/>
        </p:nvSpPr>
        <p:spPr>
          <a:xfrm>
            <a:off x="6824625" y="1539047"/>
            <a:ext cx="274321" cy="281940"/>
          </a:xfrm>
          <a:custGeom>
            <a:avLst/>
            <a:gdLst/>
            <a:ahLst/>
            <a:cxnLst/>
            <a:rect l="l" t="t" r="r" b="b"/>
            <a:pathLst>
              <a:path w="11028" h="12666" extrusionOk="0">
                <a:moveTo>
                  <a:pt x="8538" y="820"/>
                </a:moveTo>
                <a:lnTo>
                  <a:pt x="8538" y="2710"/>
                </a:lnTo>
                <a:lnTo>
                  <a:pt x="8412" y="2584"/>
                </a:lnTo>
                <a:cubicBezTo>
                  <a:pt x="8333" y="2505"/>
                  <a:pt x="8223" y="2466"/>
                  <a:pt x="8113" y="2466"/>
                </a:cubicBezTo>
                <a:cubicBezTo>
                  <a:pt x="8003" y="2466"/>
                  <a:pt x="7892" y="2505"/>
                  <a:pt x="7814" y="2584"/>
                </a:cubicBezTo>
                <a:lnTo>
                  <a:pt x="7719" y="2710"/>
                </a:lnTo>
                <a:lnTo>
                  <a:pt x="7719" y="820"/>
                </a:lnTo>
                <a:close/>
                <a:moveTo>
                  <a:pt x="10177" y="820"/>
                </a:moveTo>
                <a:lnTo>
                  <a:pt x="10177" y="9357"/>
                </a:lnTo>
                <a:lnTo>
                  <a:pt x="2458" y="9357"/>
                </a:lnTo>
                <a:lnTo>
                  <a:pt x="2458" y="820"/>
                </a:lnTo>
                <a:lnTo>
                  <a:pt x="6869" y="820"/>
                </a:lnTo>
                <a:lnTo>
                  <a:pt x="6869" y="3687"/>
                </a:lnTo>
                <a:cubicBezTo>
                  <a:pt x="6869" y="3813"/>
                  <a:pt x="6932" y="3970"/>
                  <a:pt x="7026" y="4033"/>
                </a:cubicBezTo>
                <a:cubicBezTo>
                  <a:pt x="7100" y="4093"/>
                  <a:pt x="7196" y="4124"/>
                  <a:pt x="7292" y="4124"/>
                </a:cubicBezTo>
                <a:cubicBezTo>
                  <a:pt x="7400" y="4124"/>
                  <a:pt x="7510" y="4085"/>
                  <a:pt x="7593" y="4002"/>
                </a:cubicBezTo>
                <a:lnTo>
                  <a:pt x="8129" y="3466"/>
                </a:lnTo>
                <a:lnTo>
                  <a:pt x="8664" y="3970"/>
                </a:lnTo>
                <a:cubicBezTo>
                  <a:pt x="8719" y="4024"/>
                  <a:pt x="8844" y="4102"/>
                  <a:pt x="8958" y="4102"/>
                </a:cubicBezTo>
                <a:cubicBezTo>
                  <a:pt x="8976" y="4102"/>
                  <a:pt x="8994" y="4100"/>
                  <a:pt x="9011" y="4096"/>
                </a:cubicBezTo>
                <a:cubicBezTo>
                  <a:pt x="9200" y="4033"/>
                  <a:pt x="9357" y="3876"/>
                  <a:pt x="9357" y="3687"/>
                </a:cubicBezTo>
                <a:lnTo>
                  <a:pt x="9357" y="820"/>
                </a:lnTo>
                <a:close/>
                <a:moveTo>
                  <a:pt x="1639" y="851"/>
                </a:moveTo>
                <a:lnTo>
                  <a:pt x="1639" y="9326"/>
                </a:lnTo>
                <a:cubicBezTo>
                  <a:pt x="1355" y="9326"/>
                  <a:pt x="1103" y="9389"/>
                  <a:pt x="820" y="9546"/>
                </a:cubicBezTo>
                <a:lnTo>
                  <a:pt x="820" y="2017"/>
                </a:lnTo>
                <a:cubicBezTo>
                  <a:pt x="820" y="1481"/>
                  <a:pt x="1166" y="1040"/>
                  <a:pt x="1639" y="851"/>
                </a:cubicBezTo>
                <a:close/>
                <a:moveTo>
                  <a:pt x="10145" y="10177"/>
                </a:moveTo>
                <a:lnTo>
                  <a:pt x="10145" y="11846"/>
                </a:lnTo>
                <a:lnTo>
                  <a:pt x="1639" y="11846"/>
                </a:lnTo>
                <a:cubicBezTo>
                  <a:pt x="1166" y="11846"/>
                  <a:pt x="820" y="11500"/>
                  <a:pt x="820" y="11027"/>
                </a:cubicBezTo>
                <a:cubicBezTo>
                  <a:pt x="820" y="10555"/>
                  <a:pt x="1166" y="10177"/>
                  <a:pt x="1639" y="10177"/>
                </a:cubicBezTo>
                <a:close/>
                <a:moveTo>
                  <a:pt x="1985" y="0"/>
                </a:moveTo>
                <a:cubicBezTo>
                  <a:pt x="851" y="32"/>
                  <a:pt x="0" y="946"/>
                  <a:pt x="0" y="2017"/>
                </a:cubicBezTo>
                <a:lnTo>
                  <a:pt x="0" y="11027"/>
                </a:lnTo>
                <a:cubicBezTo>
                  <a:pt x="0" y="11909"/>
                  <a:pt x="725" y="12665"/>
                  <a:pt x="1639" y="12665"/>
                </a:cubicBezTo>
                <a:lnTo>
                  <a:pt x="10618" y="12665"/>
                </a:lnTo>
                <a:cubicBezTo>
                  <a:pt x="10870" y="12665"/>
                  <a:pt x="11027" y="12476"/>
                  <a:pt x="11027" y="12224"/>
                </a:cubicBezTo>
                <a:lnTo>
                  <a:pt x="11027" y="379"/>
                </a:lnTo>
                <a:cubicBezTo>
                  <a:pt x="11027" y="189"/>
                  <a:pt x="10807" y="0"/>
                  <a:pt x="105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38" name="그림 37">
            <a:extLst>
              <a:ext uri="{FF2B5EF4-FFF2-40B4-BE49-F238E27FC236}">
                <a16:creationId xmlns:a16="http://schemas.microsoft.com/office/drawing/2014/main" id="{30000BD4-D8AE-45E0-8FA6-703A079EBA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4444" y="4116678"/>
            <a:ext cx="410052" cy="37717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pSp>
        <p:nvGrpSpPr>
          <p:cNvPr id="39" name="Google Shape;4197;p60">
            <a:extLst>
              <a:ext uri="{FF2B5EF4-FFF2-40B4-BE49-F238E27FC236}">
                <a16:creationId xmlns:a16="http://schemas.microsoft.com/office/drawing/2014/main" id="{70A5E853-935D-4E0E-9FF7-149E316A5BE1}"/>
              </a:ext>
            </a:extLst>
          </p:cNvPr>
          <p:cNvGrpSpPr/>
          <p:nvPr/>
        </p:nvGrpSpPr>
        <p:grpSpPr>
          <a:xfrm>
            <a:off x="2831977" y="3633545"/>
            <a:ext cx="257653" cy="308139"/>
            <a:chOff x="3299850" y="238575"/>
            <a:chExt cx="427725" cy="482225"/>
          </a:xfrm>
          <a:solidFill>
            <a:schemeClr val="bg1"/>
          </a:solidFill>
        </p:grpSpPr>
        <p:sp>
          <p:nvSpPr>
            <p:cNvPr id="40" name="Google Shape;4198;p60">
              <a:extLst>
                <a:ext uri="{FF2B5EF4-FFF2-40B4-BE49-F238E27FC236}">
                  <a16:creationId xmlns:a16="http://schemas.microsoft.com/office/drawing/2014/main" id="{E30037C8-F910-4CED-8089-B899FE0C81EA}"/>
                </a:ext>
              </a:extLst>
            </p:cNvPr>
            <p:cNvSpPr/>
            <p:nvPr/>
          </p:nvSpPr>
          <p:spPr>
            <a:xfrm>
              <a:off x="3299850" y="323500"/>
              <a:ext cx="427725" cy="397300"/>
            </a:xfrm>
            <a:custGeom>
              <a:avLst/>
              <a:gdLst/>
              <a:ahLst/>
              <a:cxnLst/>
              <a:rect l="l" t="t" r="r" b="b"/>
              <a:pathLst>
                <a:path w="17109" h="15892" extrusionOk="0">
                  <a:moveTo>
                    <a:pt x="3397" y="6794"/>
                  </a:moveTo>
                  <a:lnTo>
                    <a:pt x="3397" y="14759"/>
                  </a:lnTo>
                  <a:lnTo>
                    <a:pt x="1132" y="14759"/>
                  </a:lnTo>
                  <a:lnTo>
                    <a:pt x="1132" y="6794"/>
                  </a:lnTo>
                  <a:close/>
                  <a:moveTo>
                    <a:pt x="9034" y="1132"/>
                  </a:moveTo>
                  <a:cubicBezTo>
                    <a:pt x="9683" y="1175"/>
                    <a:pt x="10191" y="1712"/>
                    <a:pt x="10191" y="2364"/>
                  </a:cubicBezTo>
                  <a:cubicBezTo>
                    <a:pt x="10191" y="3346"/>
                    <a:pt x="9774" y="5275"/>
                    <a:pt x="9221" y="5828"/>
                  </a:cubicBezTo>
                  <a:cubicBezTo>
                    <a:pt x="8865" y="6184"/>
                    <a:pt x="9119" y="6794"/>
                    <a:pt x="9623" y="6794"/>
                  </a:cubicBezTo>
                  <a:lnTo>
                    <a:pt x="15285" y="6794"/>
                  </a:lnTo>
                  <a:cubicBezTo>
                    <a:pt x="15599" y="6794"/>
                    <a:pt x="15849" y="7047"/>
                    <a:pt x="15849" y="7361"/>
                  </a:cubicBezTo>
                  <a:cubicBezTo>
                    <a:pt x="15849" y="7672"/>
                    <a:pt x="15599" y="7926"/>
                    <a:pt x="15285" y="7926"/>
                  </a:cubicBezTo>
                  <a:lnTo>
                    <a:pt x="11888" y="7926"/>
                  </a:lnTo>
                  <a:cubicBezTo>
                    <a:pt x="11574" y="7926"/>
                    <a:pt x="11323" y="8180"/>
                    <a:pt x="11323" y="8494"/>
                  </a:cubicBezTo>
                  <a:cubicBezTo>
                    <a:pt x="11323" y="8805"/>
                    <a:pt x="11574" y="9058"/>
                    <a:pt x="11888" y="9058"/>
                  </a:cubicBezTo>
                  <a:lnTo>
                    <a:pt x="15285" y="9058"/>
                  </a:lnTo>
                  <a:cubicBezTo>
                    <a:pt x="15586" y="9058"/>
                    <a:pt x="15852" y="9342"/>
                    <a:pt x="15852" y="9662"/>
                  </a:cubicBezTo>
                  <a:cubicBezTo>
                    <a:pt x="15852" y="9976"/>
                    <a:pt x="15599" y="10230"/>
                    <a:pt x="15285" y="10230"/>
                  </a:cubicBezTo>
                  <a:lnTo>
                    <a:pt x="11888" y="10230"/>
                  </a:lnTo>
                  <a:cubicBezTo>
                    <a:pt x="11574" y="10230"/>
                    <a:pt x="11323" y="10484"/>
                    <a:pt x="11323" y="10795"/>
                  </a:cubicBezTo>
                  <a:cubicBezTo>
                    <a:pt x="11323" y="11109"/>
                    <a:pt x="11574" y="11362"/>
                    <a:pt x="11888" y="11362"/>
                  </a:cubicBezTo>
                  <a:lnTo>
                    <a:pt x="14152" y="11362"/>
                  </a:lnTo>
                  <a:cubicBezTo>
                    <a:pt x="14466" y="11362"/>
                    <a:pt x="14717" y="11616"/>
                    <a:pt x="14717" y="11927"/>
                  </a:cubicBezTo>
                  <a:cubicBezTo>
                    <a:pt x="14717" y="12241"/>
                    <a:pt x="14466" y="12494"/>
                    <a:pt x="14152" y="12494"/>
                  </a:cubicBezTo>
                  <a:lnTo>
                    <a:pt x="11888" y="12494"/>
                  </a:lnTo>
                  <a:cubicBezTo>
                    <a:pt x="11574" y="12494"/>
                    <a:pt x="11323" y="12748"/>
                    <a:pt x="11323" y="13059"/>
                  </a:cubicBezTo>
                  <a:cubicBezTo>
                    <a:pt x="11323" y="13373"/>
                    <a:pt x="11574" y="13627"/>
                    <a:pt x="11888" y="13627"/>
                  </a:cubicBezTo>
                  <a:lnTo>
                    <a:pt x="13020" y="13627"/>
                  </a:lnTo>
                  <a:cubicBezTo>
                    <a:pt x="13334" y="13627"/>
                    <a:pt x="13585" y="13880"/>
                    <a:pt x="13585" y="14191"/>
                  </a:cubicBezTo>
                  <a:cubicBezTo>
                    <a:pt x="13585" y="14505"/>
                    <a:pt x="13334" y="14759"/>
                    <a:pt x="13020" y="14759"/>
                  </a:cubicBezTo>
                  <a:lnTo>
                    <a:pt x="9197" y="14759"/>
                  </a:lnTo>
                  <a:cubicBezTo>
                    <a:pt x="8041" y="14759"/>
                    <a:pt x="6890" y="14572"/>
                    <a:pt x="5794" y="14207"/>
                  </a:cubicBezTo>
                  <a:lnTo>
                    <a:pt x="4529" y="13784"/>
                  </a:lnTo>
                  <a:lnTo>
                    <a:pt x="4529" y="7712"/>
                  </a:lnTo>
                  <a:lnTo>
                    <a:pt x="5686" y="7132"/>
                  </a:lnTo>
                  <a:cubicBezTo>
                    <a:pt x="6265" y="6842"/>
                    <a:pt x="6797" y="6459"/>
                    <a:pt x="7253" y="6003"/>
                  </a:cubicBezTo>
                  <a:lnTo>
                    <a:pt x="7289" y="5963"/>
                  </a:lnTo>
                  <a:cubicBezTo>
                    <a:pt x="8352" y="4901"/>
                    <a:pt x="8917" y="2654"/>
                    <a:pt x="9034" y="1132"/>
                  </a:cubicBezTo>
                  <a:close/>
                  <a:moveTo>
                    <a:pt x="8491" y="0"/>
                  </a:moveTo>
                  <a:cubicBezTo>
                    <a:pt x="8177" y="0"/>
                    <a:pt x="7926" y="254"/>
                    <a:pt x="7926" y="568"/>
                  </a:cubicBezTo>
                  <a:cubicBezTo>
                    <a:pt x="7926" y="1887"/>
                    <a:pt x="7380" y="4276"/>
                    <a:pt x="6492" y="5166"/>
                  </a:cubicBezTo>
                  <a:lnTo>
                    <a:pt x="6456" y="5203"/>
                  </a:lnTo>
                  <a:cubicBezTo>
                    <a:pt x="6081" y="5574"/>
                    <a:pt x="5652" y="5885"/>
                    <a:pt x="5181" y="6120"/>
                  </a:cubicBezTo>
                  <a:lnTo>
                    <a:pt x="4529" y="6444"/>
                  </a:lnTo>
                  <a:lnTo>
                    <a:pt x="4529" y="6229"/>
                  </a:lnTo>
                  <a:cubicBezTo>
                    <a:pt x="4529" y="5915"/>
                    <a:pt x="4276" y="5661"/>
                    <a:pt x="3962" y="5661"/>
                  </a:cubicBezTo>
                  <a:lnTo>
                    <a:pt x="565" y="5661"/>
                  </a:lnTo>
                  <a:cubicBezTo>
                    <a:pt x="251" y="5661"/>
                    <a:pt x="0" y="5915"/>
                    <a:pt x="0" y="6229"/>
                  </a:cubicBezTo>
                  <a:lnTo>
                    <a:pt x="0" y="15324"/>
                  </a:lnTo>
                  <a:cubicBezTo>
                    <a:pt x="0" y="15638"/>
                    <a:pt x="251" y="15891"/>
                    <a:pt x="565" y="15891"/>
                  </a:cubicBezTo>
                  <a:lnTo>
                    <a:pt x="3962" y="15891"/>
                  </a:lnTo>
                  <a:cubicBezTo>
                    <a:pt x="4276" y="15891"/>
                    <a:pt x="4529" y="15638"/>
                    <a:pt x="4529" y="15324"/>
                  </a:cubicBezTo>
                  <a:lnTo>
                    <a:pt x="4529" y="14976"/>
                  </a:lnTo>
                  <a:lnTo>
                    <a:pt x="5435" y="15278"/>
                  </a:lnTo>
                  <a:cubicBezTo>
                    <a:pt x="6649" y="15683"/>
                    <a:pt x="7917" y="15888"/>
                    <a:pt x="9197" y="15888"/>
                  </a:cubicBezTo>
                  <a:lnTo>
                    <a:pt x="13020" y="15888"/>
                  </a:lnTo>
                  <a:cubicBezTo>
                    <a:pt x="14219" y="15888"/>
                    <a:pt x="15040" y="14681"/>
                    <a:pt x="14599" y="13566"/>
                  </a:cubicBezTo>
                  <a:cubicBezTo>
                    <a:pt x="15577" y="13298"/>
                    <a:pt x="16106" y="12241"/>
                    <a:pt x="15731" y="11302"/>
                  </a:cubicBezTo>
                  <a:cubicBezTo>
                    <a:pt x="16468" y="11100"/>
                    <a:pt x="16981" y="10429"/>
                    <a:pt x="16984" y="9662"/>
                  </a:cubicBezTo>
                  <a:cubicBezTo>
                    <a:pt x="16981" y="9233"/>
                    <a:pt x="16824" y="8823"/>
                    <a:pt x="16541" y="8503"/>
                  </a:cubicBezTo>
                  <a:cubicBezTo>
                    <a:pt x="16994" y="8005"/>
                    <a:pt x="17108" y="7289"/>
                    <a:pt x="16837" y="6673"/>
                  </a:cubicBezTo>
                  <a:cubicBezTo>
                    <a:pt x="16565" y="6060"/>
                    <a:pt x="15958" y="5661"/>
                    <a:pt x="15285" y="5661"/>
                  </a:cubicBezTo>
                  <a:lnTo>
                    <a:pt x="10635" y="5661"/>
                  </a:lnTo>
                  <a:cubicBezTo>
                    <a:pt x="11109" y="4577"/>
                    <a:pt x="11323" y="3104"/>
                    <a:pt x="11323" y="2364"/>
                  </a:cubicBezTo>
                  <a:cubicBezTo>
                    <a:pt x="11320" y="1060"/>
                    <a:pt x="10263" y="3"/>
                    <a:pt x="89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1" name="Google Shape;4199;p60">
              <a:extLst>
                <a:ext uri="{FF2B5EF4-FFF2-40B4-BE49-F238E27FC236}">
                  <a16:creationId xmlns:a16="http://schemas.microsoft.com/office/drawing/2014/main" id="{72784DA9-A87D-46A5-91F9-67D381D0781D}"/>
                </a:ext>
              </a:extLst>
            </p:cNvPr>
            <p:cNvSpPr/>
            <p:nvPr/>
          </p:nvSpPr>
          <p:spPr>
            <a:xfrm>
              <a:off x="3467650" y="238575"/>
              <a:ext cx="46525" cy="56650"/>
            </a:xfrm>
            <a:custGeom>
              <a:avLst/>
              <a:gdLst/>
              <a:ahLst/>
              <a:cxnLst/>
              <a:rect l="l" t="t" r="r" b="b"/>
              <a:pathLst>
                <a:path w="1861" h="2266" extrusionOk="0">
                  <a:moveTo>
                    <a:pt x="646" y="1"/>
                  </a:moveTo>
                  <a:cubicBezTo>
                    <a:pt x="561" y="1"/>
                    <a:pt x="475" y="20"/>
                    <a:pt x="393" y="61"/>
                  </a:cubicBezTo>
                  <a:cubicBezTo>
                    <a:pt x="112" y="199"/>
                    <a:pt x="0" y="541"/>
                    <a:pt x="139" y="821"/>
                  </a:cubicBezTo>
                  <a:lnTo>
                    <a:pt x="707" y="1954"/>
                  </a:lnTo>
                  <a:cubicBezTo>
                    <a:pt x="805" y="2150"/>
                    <a:pt x="1005" y="2265"/>
                    <a:pt x="1212" y="2265"/>
                  </a:cubicBezTo>
                  <a:cubicBezTo>
                    <a:pt x="1297" y="2265"/>
                    <a:pt x="1384" y="2246"/>
                    <a:pt x="1465" y="2204"/>
                  </a:cubicBezTo>
                  <a:cubicBezTo>
                    <a:pt x="1746" y="2065"/>
                    <a:pt x="1860" y="1727"/>
                    <a:pt x="1718" y="1446"/>
                  </a:cubicBezTo>
                  <a:lnTo>
                    <a:pt x="1154" y="314"/>
                  </a:lnTo>
                  <a:cubicBezTo>
                    <a:pt x="1053" y="115"/>
                    <a:pt x="854" y="1"/>
                    <a:pt x="6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2" name="Google Shape;4200;p60">
              <a:extLst>
                <a:ext uri="{FF2B5EF4-FFF2-40B4-BE49-F238E27FC236}">
                  <a16:creationId xmlns:a16="http://schemas.microsoft.com/office/drawing/2014/main" id="{6E23BC8B-645F-40A8-83A1-3C99F2F8D794}"/>
                </a:ext>
              </a:extLst>
            </p:cNvPr>
            <p:cNvSpPr/>
            <p:nvPr/>
          </p:nvSpPr>
          <p:spPr>
            <a:xfrm>
              <a:off x="3566675" y="238575"/>
              <a:ext cx="46525" cy="56675"/>
            </a:xfrm>
            <a:custGeom>
              <a:avLst/>
              <a:gdLst/>
              <a:ahLst/>
              <a:cxnLst/>
              <a:rect l="l" t="t" r="r" b="b"/>
              <a:pathLst>
                <a:path w="1861" h="2267" extrusionOk="0">
                  <a:moveTo>
                    <a:pt x="1215" y="1"/>
                  </a:moveTo>
                  <a:cubicBezTo>
                    <a:pt x="1007" y="1"/>
                    <a:pt x="808" y="115"/>
                    <a:pt x="707" y="314"/>
                  </a:cubicBezTo>
                  <a:lnTo>
                    <a:pt x="143" y="1446"/>
                  </a:lnTo>
                  <a:cubicBezTo>
                    <a:pt x="1" y="1727"/>
                    <a:pt x="116" y="2065"/>
                    <a:pt x="396" y="2207"/>
                  </a:cubicBezTo>
                  <a:cubicBezTo>
                    <a:pt x="477" y="2247"/>
                    <a:pt x="562" y="2266"/>
                    <a:pt x="646" y="2266"/>
                  </a:cubicBezTo>
                  <a:cubicBezTo>
                    <a:pt x="854" y="2266"/>
                    <a:pt x="1055" y="2151"/>
                    <a:pt x="1154" y="1954"/>
                  </a:cubicBezTo>
                  <a:lnTo>
                    <a:pt x="1722" y="821"/>
                  </a:lnTo>
                  <a:cubicBezTo>
                    <a:pt x="1861" y="541"/>
                    <a:pt x="1749" y="199"/>
                    <a:pt x="1468" y="61"/>
                  </a:cubicBezTo>
                  <a:cubicBezTo>
                    <a:pt x="1387" y="20"/>
                    <a:pt x="1300" y="1"/>
                    <a:pt x="1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3" name="Google Shape;4201;p60">
              <a:extLst>
                <a:ext uri="{FF2B5EF4-FFF2-40B4-BE49-F238E27FC236}">
                  <a16:creationId xmlns:a16="http://schemas.microsoft.com/office/drawing/2014/main" id="{FFD3CC6F-789A-4F7A-AD38-7C390D4C84F8}"/>
                </a:ext>
              </a:extLst>
            </p:cNvPr>
            <p:cNvSpPr/>
            <p:nvPr/>
          </p:nvSpPr>
          <p:spPr>
            <a:xfrm>
              <a:off x="3611225" y="323500"/>
              <a:ext cx="56550" cy="28325"/>
            </a:xfrm>
            <a:custGeom>
              <a:avLst/>
              <a:gdLst/>
              <a:ahLst/>
              <a:cxnLst/>
              <a:rect l="l" t="t" r="r" b="b"/>
              <a:pathLst>
                <a:path w="2262" h="1133" extrusionOk="0">
                  <a:moveTo>
                    <a:pt x="565" y="0"/>
                  </a:moveTo>
                  <a:cubicBezTo>
                    <a:pt x="251" y="0"/>
                    <a:pt x="0" y="254"/>
                    <a:pt x="0" y="568"/>
                  </a:cubicBezTo>
                  <a:cubicBezTo>
                    <a:pt x="0" y="879"/>
                    <a:pt x="251" y="1132"/>
                    <a:pt x="565" y="1132"/>
                  </a:cubicBezTo>
                  <a:lnTo>
                    <a:pt x="1697" y="1132"/>
                  </a:lnTo>
                  <a:cubicBezTo>
                    <a:pt x="2011" y="1132"/>
                    <a:pt x="2262" y="879"/>
                    <a:pt x="2262" y="568"/>
                  </a:cubicBezTo>
                  <a:cubicBezTo>
                    <a:pt x="2262" y="254"/>
                    <a:pt x="2011" y="0"/>
                    <a:pt x="16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4" name="Google Shape;4202;p60">
              <a:extLst>
                <a:ext uri="{FF2B5EF4-FFF2-40B4-BE49-F238E27FC236}">
                  <a16:creationId xmlns:a16="http://schemas.microsoft.com/office/drawing/2014/main" id="{10014034-89EC-4786-AD2D-3D1001914C3E}"/>
                </a:ext>
              </a:extLst>
            </p:cNvPr>
            <p:cNvSpPr/>
            <p:nvPr/>
          </p:nvSpPr>
          <p:spPr>
            <a:xfrm>
              <a:off x="3413075" y="323500"/>
              <a:ext cx="56550" cy="28325"/>
            </a:xfrm>
            <a:custGeom>
              <a:avLst/>
              <a:gdLst/>
              <a:ahLst/>
              <a:cxnLst/>
              <a:rect l="l" t="t" r="r" b="b"/>
              <a:pathLst>
                <a:path w="2262" h="1133" extrusionOk="0">
                  <a:moveTo>
                    <a:pt x="565" y="0"/>
                  </a:moveTo>
                  <a:cubicBezTo>
                    <a:pt x="251" y="0"/>
                    <a:pt x="0" y="254"/>
                    <a:pt x="0" y="568"/>
                  </a:cubicBezTo>
                  <a:cubicBezTo>
                    <a:pt x="0" y="879"/>
                    <a:pt x="251" y="1132"/>
                    <a:pt x="565" y="1132"/>
                  </a:cubicBezTo>
                  <a:lnTo>
                    <a:pt x="1697" y="1132"/>
                  </a:lnTo>
                  <a:cubicBezTo>
                    <a:pt x="2011" y="1132"/>
                    <a:pt x="2262" y="879"/>
                    <a:pt x="2262" y="568"/>
                  </a:cubicBezTo>
                  <a:cubicBezTo>
                    <a:pt x="2262" y="254"/>
                    <a:pt x="2011" y="0"/>
                    <a:pt x="16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8761BE48-6EE6-4647-8626-C642E53EFF40}"/>
              </a:ext>
            </a:extLst>
          </p:cNvPr>
          <p:cNvSpPr/>
          <p:nvPr/>
        </p:nvSpPr>
        <p:spPr>
          <a:xfrm>
            <a:off x="3452830" y="554940"/>
            <a:ext cx="3281813" cy="983782"/>
          </a:xfrm>
          <a:prstGeom prst="rect">
            <a:avLst/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424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43920" y="6641869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3661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 회원가입 페이지 로직</a:t>
            </a:r>
            <a:endParaRPr lang="ko-KR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6496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Login Page Logic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849611" y="-599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Google Shape;75;p15">
            <a:extLst>
              <a:ext uri="{FF2B5EF4-FFF2-40B4-BE49-F238E27FC236}">
                <a16:creationId xmlns:a16="http://schemas.microsoft.com/office/drawing/2014/main" id="{586F6A76-CDC1-4632-9418-A5E1AEF57DF6}"/>
              </a:ext>
            </a:extLst>
          </p:cNvPr>
          <p:cNvSpPr txBox="1"/>
          <p:nvPr/>
        </p:nvSpPr>
        <p:spPr>
          <a:xfrm>
            <a:off x="3672807" y="3691479"/>
            <a:ext cx="1393282" cy="275143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chemeClr val="bg2">
                    <a:lumMod val="5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Server</a:t>
            </a:r>
            <a:endParaRPr dirty="0">
              <a:solidFill>
                <a:schemeClr val="bg2">
                  <a:lumMod val="50000"/>
                </a:schemeClr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8" name="Google Shape;75;p15">
            <a:extLst>
              <a:ext uri="{FF2B5EF4-FFF2-40B4-BE49-F238E27FC236}">
                <a16:creationId xmlns:a16="http://schemas.microsoft.com/office/drawing/2014/main" id="{76520478-31AD-442A-B62E-C59936E16F3C}"/>
              </a:ext>
            </a:extLst>
          </p:cNvPr>
          <p:cNvSpPr txBox="1"/>
          <p:nvPr/>
        </p:nvSpPr>
        <p:spPr>
          <a:xfrm>
            <a:off x="473488" y="3670623"/>
            <a:ext cx="1393282" cy="34668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rgbClr val="17A2B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Client</a:t>
            </a:r>
            <a:endParaRPr dirty="0">
              <a:solidFill>
                <a:srgbClr val="17A2B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9" name="Google Shape;244;p19">
            <a:extLst>
              <a:ext uri="{FF2B5EF4-FFF2-40B4-BE49-F238E27FC236}">
                <a16:creationId xmlns:a16="http://schemas.microsoft.com/office/drawing/2014/main" id="{3E25E5DA-601C-4DD6-A1F6-8612FCDC2AB1}"/>
              </a:ext>
            </a:extLst>
          </p:cNvPr>
          <p:cNvSpPr/>
          <p:nvPr/>
        </p:nvSpPr>
        <p:spPr>
          <a:xfrm>
            <a:off x="1083280" y="3264328"/>
            <a:ext cx="157772" cy="157772"/>
          </a:xfrm>
          <a:custGeom>
            <a:avLst/>
            <a:gdLst/>
            <a:ahLst/>
            <a:cxnLst/>
            <a:rect l="l" t="t" r="r" b="b"/>
            <a:pathLst>
              <a:path w="6847" h="6847" extrusionOk="0">
                <a:moveTo>
                  <a:pt x="3418" y="0"/>
                </a:moveTo>
                <a:cubicBezTo>
                  <a:pt x="1537" y="0"/>
                  <a:pt x="1" y="1536"/>
                  <a:pt x="1" y="3429"/>
                </a:cubicBezTo>
                <a:cubicBezTo>
                  <a:pt x="1" y="5310"/>
                  <a:pt x="1537" y="6846"/>
                  <a:pt x="3418" y="6846"/>
                </a:cubicBezTo>
                <a:cubicBezTo>
                  <a:pt x="5311" y="6846"/>
                  <a:pt x="6847" y="5310"/>
                  <a:pt x="6847" y="3429"/>
                </a:cubicBezTo>
                <a:cubicBezTo>
                  <a:pt x="6847" y="1536"/>
                  <a:pt x="5311" y="0"/>
                  <a:pt x="3418" y="0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245;p19">
            <a:extLst>
              <a:ext uri="{FF2B5EF4-FFF2-40B4-BE49-F238E27FC236}">
                <a16:creationId xmlns:a16="http://schemas.microsoft.com/office/drawing/2014/main" id="{38C14650-001C-4B86-BBE6-A64903E5B0FE}"/>
              </a:ext>
            </a:extLst>
          </p:cNvPr>
          <p:cNvSpPr/>
          <p:nvPr/>
        </p:nvSpPr>
        <p:spPr>
          <a:xfrm>
            <a:off x="1171898" y="3461289"/>
            <a:ext cx="181091" cy="194824"/>
          </a:xfrm>
          <a:custGeom>
            <a:avLst/>
            <a:gdLst/>
            <a:ahLst/>
            <a:cxnLst/>
            <a:rect l="l" t="t" r="r" b="b"/>
            <a:pathLst>
              <a:path w="7859" h="8455" extrusionOk="0">
                <a:moveTo>
                  <a:pt x="4501" y="1"/>
                </a:moveTo>
                <a:lnTo>
                  <a:pt x="0" y="8454"/>
                </a:lnTo>
                <a:lnTo>
                  <a:pt x="7859" y="8454"/>
                </a:lnTo>
                <a:lnTo>
                  <a:pt x="7859" y="4049"/>
                </a:lnTo>
                <a:cubicBezTo>
                  <a:pt x="7859" y="1334"/>
                  <a:pt x="6525" y="346"/>
                  <a:pt x="4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1" name="Google Shape;246;p19">
            <a:extLst>
              <a:ext uri="{FF2B5EF4-FFF2-40B4-BE49-F238E27FC236}">
                <a16:creationId xmlns:a16="http://schemas.microsoft.com/office/drawing/2014/main" id="{3E5346C1-A5A2-45D9-A22A-AA41280CE61C}"/>
              </a:ext>
            </a:extLst>
          </p:cNvPr>
          <p:cNvSpPr/>
          <p:nvPr/>
        </p:nvSpPr>
        <p:spPr>
          <a:xfrm>
            <a:off x="972449" y="3461289"/>
            <a:ext cx="179985" cy="194824"/>
          </a:xfrm>
          <a:custGeom>
            <a:avLst/>
            <a:gdLst/>
            <a:ahLst/>
            <a:cxnLst/>
            <a:rect l="l" t="t" r="r" b="b"/>
            <a:pathLst>
              <a:path w="7811" h="8455" extrusionOk="0">
                <a:moveTo>
                  <a:pt x="3334" y="1"/>
                </a:moveTo>
                <a:cubicBezTo>
                  <a:pt x="1310" y="346"/>
                  <a:pt x="1" y="1334"/>
                  <a:pt x="1" y="4049"/>
                </a:cubicBezTo>
                <a:lnTo>
                  <a:pt x="1" y="8454"/>
                </a:lnTo>
                <a:lnTo>
                  <a:pt x="7811" y="8454"/>
                </a:lnTo>
                <a:lnTo>
                  <a:pt x="3334" y="1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2" name="Google Shape;247;p19">
            <a:extLst>
              <a:ext uri="{FF2B5EF4-FFF2-40B4-BE49-F238E27FC236}">
                <a16:creationId xmlns:a16="http://schemas.microsoft.com/office/drawing/2014/main" id="{3B348A5A-BA7A-4B52-B4AF-55B3240B0CAE}"/>
              </a:ext>
            </a:extLst>
          </p:cNvPr>
          <p:cNvSpPr/>
          <p:nvPr/>
        </p:nvSpPr>
        <p:spPr>
          <a:xfrm>
            <a:off x="1134041" y="3457187"/>
            <a:ext cx="56523" cy="178349"/>
          </a:xfrm>
          <a:custGeom>
            <a:avLst/>
            <a:gdLst/>
            <a:ahLst/>
            <a:cxnLst/>
            <a:rect l="l" t="t" r="r" b="b"/>
            <a:pathLst>
              <a:path w="2453" h="7740" extrusionOk="0">
                <a:moveTo>
                  <a:pt x="1227" y="0"/>
                </a:moveTo>
                <a:lnTo>
                  <a:pt x="143" y="631"/>
                </a:lnTo>
                <a:lnTo>
                  <a:pt x="727" y="1334"/>
                </a:lnTo>
                <a:lnTo>
                  <a:pt x="0" y="5418"/>
                </a:lnTo>
                <a:lnTo>
                  <a:pt x="1227" y="7739"/>
                </a:lnTo>
                <a:lnTo>
                  <a:pt x="2453" y="5418"/>
                </a:lnTo>
                <a:lnTo>
                  <a:pt x="1727" y="1334"/>
                </a:lnTo>
                <a:lnTo>
                  <a:pt x="2310" y="631"/>
                </a:lnTo>
                <a:lnTo>
                  <a:pt x="1227" y="0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3" name="Google Shape;1189;p39">
            <a:extLst>
              <a:ext uri="{FF2B5EF4-FFF2-40B4-BE49-F238E27FC236}">
                <a16:creationId xmlns:a16="http://schemas.microsoft.com/office/drawing/2014/main" id="{6DE47E3A-638E-4396-9DF2-A5A64516F822}"/>
              </a:ext>
            </a:extLst>
          </p:cNvPr>
          <p:cNvGrpSpPr/>
          <p:nvPr/>
        </p:nvGrpSpPr>
        <p:grpSpPr>
          <a:xfrm>
            <a:off x="4167906" y="3280581"/>
            <a:ext cx="354586" cy="355557"/>
            <a:chOff x="-33645475" y="3944800"/>
            <a:chExt cx="292225" cy="293025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44" name="Google Shape;1190;p39">
              <a:extLst>
                <a:ext uri="{FF2B5EF4-FFF2-40B4-BE49-F238E27FC236}">
                  <a16:creationId xmlns:a16="http://schemas.microsoft.com/office/drawing/2014/main" id="{DB7E217B-F27E-4517-8B21-2AA3C1603A15}"/>
                </a:ext>
              </a:extLst>
            </p:cNvPr>
            <p:cNvSpPr/>
            <p:nvPr/>
          </p:nvSpPr>
          <p:spPr>
            <a:xfrm>
              <a:off x="-33549375" y="3944800"/>
              <a:ext cx="98475" cy="70900"/>
            </a:xfrm>
            <a:custGeom>
              <a:avLst/>
              <a:gdLst/>
              <a:ahLst/>
              <a:cxnLst/>
              <a:rect l="l" t="t" r="r" b="b"/>
              <a:pathLst>
                <a:path w="3939" h="2836" extrusionOk="0">
                  <a:moveTo>
                    <a:pt x="1985" y="0"/>
                  </a:moveTo>
                  <a:cubicBezTo>
                    <a:pt x="1260" y="0"/>
                    <a:pt x="473" y="946"/>
                    <a:pt x="0" y="2521"/>
                  </a:cubicBezTo>
                  <a:cubicBezTo>
                    <a:pt x="158" y="2615"/>
                    <a:pt x="284" y="2710"/>
                    <a:pt x="410" y="2836"/>
                  </a:cubicBezTo>
                  <a:cubicBezTo>
                    <a:pt x="914" y="2773"/>
                    <a:pt x="1481" y="2773"/>
                    <a:pt x="1985" y="2773"/>
                  </a:cubicBezTo>
                  <a:cubicBezTo>
                    <a:pt x="2489" y="2773"/>
                    <a:pt x="3056" y="2804"/>
                    <a:pt x="3560" y="2836"/>
                  </a:cubicBezTo>
                  <a:cubicBezTo>
                    <a:pt x="3623" y="2678"/>
                    <a:pt x="3781" y="2584"/>
                    <a:pt x="3938" y="2521"/>
                  </a:cubicBezTo>
                  <a:cubicBezTo>
                    <a:pt x="3529" y="946"/>
                    <a:pt x="2741" y="0"/>
                    <a:pt x="19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5" name="Google Shape;1191;p39">
              <a:extLst>
                <a:ext uri="{FF2B5EF4-FFF2-40B4-BE49-F238E27FC236}">
                  <a16:creationId xmlns:a16="http://schemas.microsoft.com/office/drawing/2014/main" id="{67516D5C-5AB3-4A06-91B5-7D2D39C183AA}"/>
                </a:ext>
              </a:extLst>
            </p:cNvPr>
            <p:cNvSpPr/>
            <p:nvPr/>
          </p:nvSpPr>
          <p:spPr>
            <a:xfrm>
              <a:off x="-33645475" y="4041675"/>
              <a:ext cx="70900" cy="98475"/>
            </a:xfrm>
            <a:custGeom>
              <a:avLst/>
              <a:gdLst/>
              <a:ahLst/>
              <a:cxnLst/>
              <a:rect l="l" t="t" r="r" b="b"/>
              <a:pathLst>
                <a:path w="2836" h="3939" extrusionOk="0">
                  <a:moveTo>
                    <a:pt x="2521" y="0"/>
                  </a:moveTo>
                  <a:cubicBezTo>
                    <a:pt x="946" y="473"/>
                    <a:pt x="32" y="1229"/>
                    <a:pt x="32" y="1954"/>
                  </a:cubicBezTo>
                  <a:cubicBezTo>
                    <a:pt x="1" y="2710"/>
                    <a:pt x="946" y="3466"/>
                    <a:pt x="2521" y="3939"/>
                  </a:cubicBezTo>
                  <a:cubicBezTo>
                    <a:pt x="2584" y="3781"/>
                    <a:pt x="2710" y="3655"/>
                    <a:pt x="2836" y="3529"/>
                  </a:cubicBezTo>
                  <a:cubicBezTo>
                    <a:pt x="2773" y="3025"/>
                    <a:pt x="2773" y="2521"/>
                    <a:pt x="2773" y="1954"/>
                  </a:cubicBezTo>
                  <a:cubicBezTo>
                    <a:pt x="2773" y="1418"/>
                    <a:pt x="2805" y="914"/>
                    <a:pt x="2836" y="379"/>
                  </a:cubicBezTo>
                  <a:cubicBezTo>
                    <a:pt x="2679" y="316"/>
                    <a:pt x="2553" y="158"/>
                    <a:pt x="2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6" name="Google Shape;1192;p39">
              <a:extLst>
                <a:ext uri="{FF2B5EF4-FFF2-40B4-BE49-F238E27FC236}">
                  <a16:creationId xmlns:a16="http://schemas.microsoft.com/office/drawing/2014/main" id="{7745EBF4-D955-4689-86A3-1EF206E4BCC2}"/>
                </a:ext>
              </a:extLst>
            </p:cNvPr>
            <p:cNvSpPr/>
            <p:nvPr/>
          </p:nvSpPr>
          <p:spPr>
            <a:xfrm>
              <a:off x="-33424150" y="4042450"/>
              <a:ext cx="70900" cy="52025"/>
            </a:xfrm>
            <a:custGeom>
              <a:avLst/>
              <a:gdLst/>
              <a:ahLst/>
              <a:cxnLst/>
              <a:rect l="l" t="t" r="r" b="b"/>
              <a:pathLst>
                <a:path w="2836" h="2081" extrusionOk="0">
                  <a:moveTo>
                    <a:pt x="316" y="1"/>
                  </a:moveTo>
                  <a:cubicBezTo>
                    <a:pt x="253" y="159"/>
                    <a:pt x="127" y="285"/>
                    <a:pt x="1" y="379"/>
                  </a:cubicBezTo>
                  <a:cubicBezTo>
                    <a:pt x="32" y="600"/>
                    <a:pt x="32" y="789"/>
                    <a:pt x="32" y="978"/>
                  </a:cubicBezTo>
                  <a:cubicBezTo>
                    <a:pt x="158" y="978"/>
                    <a:pt x="284" y="946"/>
                    <a:pt x="442" y="946"/>
                  </a:cubicBezTo>
                  <a:cubicBezTo>
                    <a:pt x="1387" y="946"/>
                    <a:pt x="2237" y="1387"/>
                    <a:pt x="2804" y="2080"/>
                  </a:cubicBezTo>
                  <a:lnTo>
                    <a:pt x="2804" y="1954"/>
                  </a:lnTo>
                  <a:cubicBezTo>
                    <a:pt x="2836" y="1230"/>
                    <a:pt x="1891" y="474"/>
                    <a:pt x="3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7" name="Google Shape;1193;p39">
              <a:extLst>
                <a:ext uri="{FF2B5EF4-FFF2-40B4-BE49-F238E27FC236}">
                  <a16:creationId xmlns:a16="http://schemas.microsoft.com/office/drawing/2014/main" id="{84AFD8E2-3011-4CA7-AAD8-2A8614BC535B}"/>
                </a:ext>
              </a:extLst>
            </p:cNvPr>
            <p:cNvSpPr/>
            <p:nvPr/>
          </p:nvSpPr>
          <p:spPr>
            <a:xfrm>
              <a:off x="-33549375" y="4165325"/>
              <a:ext cx="86650" cy="70925"/>
            </a:xfrm>
            <a:custGeom>
              <a:avLst/>
              <a:gdLst/>
              <a:ahLst/>
              <a:cxnLst/>
              <a:rect l="l" t="t" r="r" b="b"/>
              <a:pathLst>
                <a:path w="3466" h="2837" extrusionOk="0">
                  <a:moveTo>
                    <a:pt x="410" y="1"/>
                  </a:moveTo>
                  <a:cubicBezTo>
                    <a:pt x="315" y="158"/>
                    <a:pt x="158" y="284"/>
                    <a:pt x="0" y="316"/>
                  </a:cubicBezTo>
                  <a:cubicBezTo>
                    <a:pt x="473" y="1891"/>
                    <a:pt x="1260" y="2836"/>
                    <a:pt x="1985" y="2836"/>
                  </a:cubicBezTo>
                  <a:cubicBezTo>
                    <a:pt x="2489" y="2836"/>
                    <a:pt x="3056" y="2364"/>
                    <a:pt x="3466" y="1544"/>
                  </a:cubicBezTo>
                  <a:lnTo>
                    <a:pt x="3119" y="1072"/>
                  </a:lnTo>
                  <a:cubicBezTo>
                    <a:pt x="2836" y="851"/>
                    <a:pt x="2678" y="473"/>
                    <a:pt x="2521" y="95"/>
                  </a:cubicBezTo>
                  <a:lnTo>
                    <a:pt x="1985" y="95"/>
                  </a:lnTo>
                  <a:cubicBezTo>
                    <a:pt x="1418" y="95"/>
                    <a:pt x="882" y="64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8" name="Google Shape;1194;p39">
              <a:extLst>
                <a:ext uri="{FF2B5EF4-FFF2-40B4-BE49-F238E27FC236}">
                  <a16:creationId xmlns:a16="http://schemas.microsoft.com/office/drawing/2014/main" id="{3B667056-6F37-4E2E-BAF6-3193CA1844F9}"/>
                </a:ext>
              </a:extLst>
            </p:cNvPr>
            <p:cNvSpPr/>
            <p:nvPr/>
          </p:nvSpPr>
          <p:spPr>
            <a:xfrm>
              <a:off x="-33558825" y="4030650"/>
              <a:ext cx="118950" cy="120525"/>
            </a:xfrm>
            <a:custGeom>
              <a:avLst/>
              <a:gdLst/>
              <a:ahLst/>
              <a:cxnLst/>
              <a:rect l="l" t="t" r="r" b="b"/>
              <a:pathLst>
                <a:path w="4758" h="4821" extrusionOk="0">
                  <a:moveTo>
                    <a:pt x="2395" y="0"/>
                  </a:moveTo>
                  <a:cubicBezTo>
                    <a:pt x="1922" y="0"/>
                    <a:pt x="1418" y="32"/>
                    <a:pt x="1008" y="95"/>
                  </a:cubicBezTo>
                  <a:cubicBezTo>
                    <a:pt x="977" y="599"/>
                    <a:pt x="599" y="977"/>
                    <a:pt x="63" y="1040"/>
                  </a:cubicBezTo>
                  <a:cubicBezTo>
                    <a:pt x="32" y="1450"/>
                    <a:pt x="0" y="1922"/>
                    <a:pt x="0" y="2395"/>
                  </a:cubicBezTo>
                  <a:cubicBezTo>
                    <a:pt x="0" y="2867"/>
                    <a:pt x="32" y="3340"/>
                    <a:pt x="63" y="3781"/>
                  </a:cubicBezTo>
                  <a:cubicBezTo>
                    <a:pt x="599" y="3812"/>
                    <a:pt x="977" y="4222"/>
                    <a:pt x="1008" y="4726"/>
                  </a:cubicBezTo>
                  <a:cubicBezTo>
                    <a:pt x="1449" y="4758"/>
                    <a:pt x="1922" y="4821"/>
                    <a:pt x="2395" y="4821"/>
                  </a:cubicBezTo>
                  <a:lnTo>
                    <a:pt x="2804" y="4821"/>
                  </a:lnTo>
                  <a:cubicBezTo>
                    <a:pt x="2804" y="4695"/>
                    <a:pt x="2741" y="4569"/>
                    <a:pt x="2741" y="4506"/>
                  </a:cubicBezTo>
                  <a:cubicBezTo>
                    <a:pt x="2741" y="3151"/>
                    <a:pt x="3592" y="2017"/>
                    <a:pt x="4757" y="1576"/>
                  </a:cubicBezTo>
                  <a:cubicBezTo>
                    <a:pt x="4757" y="1387"/>
                    <a:pt x="4726" y="1229"/>
                    <a:pt x="4726" y="1040"/>
                  </a:cubicBezTo>
                  <a:cubicBezTo>
                    <a:pt x="4222" y="977"/>
                    <a:pt x="3812" y="599"/>
                    <a:pt x="3781" y="95"/>
                  </a:cubicBezTo>
                  <a:cubicBezTo>
                    <a:pt x="3340" y="32"/>
                    <a:pt x="2867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9" name="Google Shape;1195;p39">
              <a:extLst>
                <a:ext uri="{FF2B5EF4-FFF2-40B4-BE49-F238E27FC236}">
                  <a16:creationId xmlns:a16="http://schemas.microsoft.com/office/drawing/2014/main" id="{DA3BA0A3-3997-495F-85FD-9CBE86150144}"/>
                </a:ext>
              </a:extLst>
            </p:cNvPr>
            <p:cNvSpPr/>
            <p:nvPr/>
          </p:nvSpPr>
          <p:spPr>
            <a:xfrm>
              <a:off x="-33639950" y="4129900"/>
              <a:ext cx="100825" cy="100825"/>
            </a:xfrm>
            <a:custGeom>
              <a:avLst/>
              <a:gdLst/>
              <a:ahLst/>
              <a:cxnLst/>
              <a:rect l="l" t="t" r="r" b="b"/>
              <a:pathLst>
                <a:path w="4033" h="4033" extrusionOk="0">
                  <a:moveTo>
                    <a:pt x="0" y="0"/>
                  </a:moveTo>
                  <a:lnTo>
                    <a:pt x="0" y="0"/>
                  </a:lnTo>
                  <a:cubicBezTo>
                    <a:pt x="567" y="1953"/>
                    <a:pt x="2111" y="3466"/>
                    <a:pt x="4033" y="4033"/>
                  </a:cubicBezTo>
                  <a:cubicBezTo>
                    <a:pt x="3592" y="3466"/>
                    <a:pt x="3245" y="2741"/>
                    <a:pt x="2962" y="1827"/>
                  </a:cubicBezTo>
                  <a:cubicBezTo>
                    <a:pt x="2584" y="1733"/>
                    <a:pt x="2300" y="1481"/>
                    <a:pt x="2206" y="1071"/>
                  </a:cubicBezTo>
                  <a:cubicBezTo>
                    <a:pt x="1323" y="851"/>
                    <a:pt x="567" y="44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0" name="Google Shape;1196;p39">
              <a:extLst>
                <a:ext uri="{FF2B5EF4-FFF2-40B4-BE49-F238E27FC236}">
                  <a16:creationId xmlns:a16="http://schemas.microsoft.com/office/drawing/2014/main" id="{3891F9A9-D53B-4C4A-A486-F63AAC9E993C}"/>
                </a:ext>
              </a:extLst>
            </p:cNvPr>
            <p:cNvSpPr/>
            <p:nvPr/>
          </p:nvSpPr>
          <p:spPr>
            <a:xfrm>
              <a:off x="-33459600" y="3951875"/>
              <a:ext cx="100850" cy="100075"/>
            </a:xfrm>
            <a:custGeom>
              <a:avLst/>
              <a:gdLst/>
              <a:ahLst/>
              <a:cxnLst/>
              <a:rect l="l" t="t" r="r" b="b"/>
              <a:pathLst>
                <a:path w="4034" h="4003" extrusionOk="0">
                  <a:moveTo>
                    <a:pt x="1" y="1"/>
                  </a:moveTo>
                  <a:lnTo>
                    <a:pt x="1" y="1"/>
                  </a:lnTo>
                  <a:cubicBezTo>
                    <a:pt x="442" y="537"/>
                    <a:pt x="788" y="1293"/>
                    <a:pt x="1072" y="2206"/>
                  </a:cubicBezTo>
                  <a:cubicBezTo>
                    <a:pt x="1419" y="2238"/>
                    <a:pt x="1734" y="2553"/>
                    <a:pt x="1828" y="2962"/>
                  </a:cubicBezTo>
                  <a:cubicBezTo>
                    <a:pt x="2710" y="3183"/>
                    <a:pt x="3466" y="3592"/>
                    <a:pt x="4033" y="4002"/>
                  </a:cubicBezTo>
                  <a:cubicBezTo>
                    <a:pt x="3466" y="2080"/>
                    <a:pt x="1923" y="53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1" name="Google Shape;1197;p39">
              <a:extLst>
                <a:ext uri="{FF2B5EF4-FFF2-40B4-BE49-F238E27FC236}">
                  <a16:creationId xmlns:a16="http://schemas.microsoft.com/office/drawing/2014/main" id="{7E2E0DCD-586D-4B09-A84E-D1F8356EEADE}"/>
                </a:ext>
              </a:extLst>
            </p:cNvPr>
            <p:cNvSpPr/>
            <p:nvPr/>
          </p:nvSpPr>
          <p:spPr>
            <a:xfrm>
              <a:off x="-33639950" y="3951100"/>
              <a:ext cx="100825" cy="100050"/>
            </a:xfrm>
            <a:custGeom>
              <a:avLst/>
              <a:gdLst/>
              <a:ahLst/>
              <a:cxnLst/>
              <a:rect l="l" t="t" r="r" b="b"/>
              <a:pathLst>
                <a:path w="4033" h="4002" extrusionOk="0">
                  <a:moveTo>
                    <a:pt x="4033" y="0"/>
                  </a:moveTo>
                  <a:lnTo>
                    <a:pt x="4033" y="0"/>
                  </a:lnTo>
                  <a:cubicBezTo>
                    <a:pt x="2111" y="536"/>
                    <a:pt x="567" y="2080"/>
                    <a:pt x="0" y="4002"/>
                  </a:cubicBezTo>
                  <a:cubicBezTo>
                    <a:pt x="567" y="3592"/>
                    <a:pt x="1323" y="3214"/>
                    <a:pt x="2206" y="2962"/>
                  </a:cubicBezTo>
                  <a:cubicBezTo>
                    <a:pt x="2300" y="2552"/>
                    <a:pt x="2615" y="2269"/>
                    <a:pt x="2962" y="2206"/>
                  </a:cubicBezTo>
                  <a:cubicBezTo>
                    <a:pt x="3214" y="1292"/>
                    <a:pt x="3592" y="505"/>
                    <a:pt x="40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2" name="Google Shape;1198;p39">
              <a:extLst>
                <a:ext uri="{FF2B5EF4-FFF2-40B4-BE49-F238E27FC236}">
                  <a16:creationId xmlns:a16="http://schemas.microsoft.com/office/drawing/2014/main" id="{110B613F-2E13-4939-877B-88A7FEE0CE96}"/>
                </a:ext>
              </a:extLst>
            </p:cNvPr>
            <p:cNvSpPr/>
            <p:nvPr/>
          </p:nvSpPr>
          <p:spPr>
            <a:xfrm>
              <a:off x="-33472975" y="4082625"/>
              <a:ext cx="119725" cy="155200"/>
            </a:xfrm>
            <a:custGeom>
              <a:avLst/>
              <a:gdLst/>
              <a:ahLst/>
              <a:cxnLst/>
              <a:rect l="l" t="t" r="r" b="b"/>
              <a:pathLst>
                <a:path w="4789" h="6208" extrusionOk="0">
                  <a:moveTo>
                    <a:pt x="2395" y="1355"/>
                  </a:moveTo>
                  <a:cubicBezTo>
                    <a:pt x="2930" y="1355"/>
                    <a:pt x="3403" y="1828"/>
                    <a:pt x="3403" y="2364"/>
                  </a:cubicBezTo>
                  <a:cubicBezTo>
                    <a:pt x="3403" y="2962"/>
                    <a:pt x="2930" y="3403"/>
                    <a:pt x="2395" y="3403"/>
                  </a:cubicBezTo>
                  <a:cubicBezTo>
                    <a:pt x="1827" y="3403"/>
                    <a:pt x="1355" y="2931"/>
                    <a:pt x="1355" y="2364"/>
                  </a:cubicBezTo>
                  <a:cubicBezTo>
                    <a:pt x="1355" y="1828"/>
                    <a:pt x="1827" y="1355"/>
                    <a:pt x="2395" y="1355"/>
                  </a:cubicBezTo>
                  <a:close/>
                  <a:moveTo>
                    <a:pt x="2395" y="1"/>
                  </a:moveTo>
                  <a:cubicBezTo>
                    <a:pt x="1040" y="1"/>
                    <a:pt x="0" y="1072"/>
                    <a:pt x="0" y="2427"/>
                  </a:cubicBezTo>
                  <a:cubicBezTo>
                    <a:pt x="0" y="2994"/>
                    <a:pt x="221" y="3592"/>
                    <a:pt x="630" y="4002"/>
                  </a:cubicBezTo>
                  <a:lnTo>
                    <a:pt x="2111" y="6050"/>
                  </a:lnTo>
                  <a:cubicBezTo>
                    <a:pt x="2206" y="6113"/>
                    <a:pt x="2269" y="6207"/>
                    <a:pt x="2395" y="6207"/>
                  </a:cubicBezTo>
                  <a:cubicBezTo>
                    <a:pt x="2521" y="6207"/>
                    <a:pt x="2584" y="6144"/>
                    <a:pt x="2678" y="6050"/>
                  </a:cubicBezTo>
                  <a:lnTo>
                    <a:pt x="4442" y="3592"/>
                  </a:lnTo>
                  <a:cubicBezTo>
                    <a:pt x="4663" y="3246"/>
                    <a:pt x="4757" y="2805"/>
                    <a:pt x="4757" y="2364"/>
                  </a:cubicBezTo>
                  <a:cubicBezTo>
                    <a:pt x="4789" y="1072"/>
                    <a:pt x="3686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FF0000"/>
                </a:solidFill>
              </a:endParaRPr>
            </a:p>
          </p:txBody>
        </p:sp>
        <p:sp>
          <p:nvSpPr>
            <p:cNvPr id="153" name="Google Shape;1199;p39">
              <a:extLst>
                <a:ext uri="{FF2B5EF4-FFF2-40B4-BE49-F238E27FC236}">
                  <a16:creationId xmlns:a16="http://schemas.microsoft.com/office/drawing/2014/main" id="{E5679918-A922-472C-9913-EFDD232652EC}"/>
                </a:ext>
              </a:extLst>
            </p:cNvPr>
            <p:cNvSpPr/>
            <p:nvPr/>
          </p:nvSpPr>
          <p:spPr>
            <a:xfrm>
              <a:off x="-33421775" y="41338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8EA40D03-406A-4A10-B2B8-F9EF51C5292F}"/>
              </a:ext>
            </a:extLst>
          </p:cNvPr>
          <p:cNvSpPr/>
          <p:nvPr/>
        </p:nvSpPr>
        <p:spPr>
          <a:xfrm>
            <a:off x="511201" y="2696078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CBBD5334-6A7F-45BC-B8D2-FE401C2017C3}"/>
              </a:ext>
            </a:extLst>
          </p:cNvPr>
          <p:cNvSpPr/>
          <p:nvPr/>
        </p:nvSpPr>
        <p:spPr>
          <a:xfrm>
            <a:off x="3665664" y="2705247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Google Shape;432;p23">
            <a:extLst>
              <a:ext uri="{FF2B5EF4-FFF2-40B4-BE49-F238E27FC236}">
                <a16:creationId xmlns:a16="http://schemas.microsoft.com/office/drawing/2014/main" id="{5DDA7090-1B3C-413B-BAFA-7960C0B5D720}"/>
              </a:ext>
            </a:extLst>
          </p:cNvPr>
          <p:cNvSpPr/>
          <p:nvPr/>
        </p:nvSpPr>
        <p:spPr>
          <a:xfrm>
            <a:off x="7240336" y="2976946"/>
            <a:ext cx="737467" cy="702846"/>
          </a:xfrm>
          <a:custGeom>
            <a:avLst/>
            <a:gdLst/>
            <a:ahLst/>
            <a:cxnLst/>
            <a:rect l="l" t="t" r="r" b="b"/>
            <a:pathLst>
              <a:path w="30683" h="30695" extrusionOk="0">
                <a:moveTo>
                  <a:pt x="15348" y="1"/>
                </a:moveTo>
                <a:cubicBezTo>
                  <a:pt x="6871" y="1"/>
                  <a:pt x="1" y="6871"/>
                  <a:pt x="1" y="15348"/>
                </a:cubicBezTo>
                <a:cubicBezTo>
                  <a:pt x="1" y="23825"/>
                  <a:pt x="6871" y="30695"/>
                  <a:pt x="15348" y="30695"/>
                </a:cubicBezTo>
                <a:cubicBezTo>
                  <a:pt x="23813" y="30695"/>
                  <a:pt x="30683" y="23825"/>
                  <a:pt x="30683" y="15348"/>
                </a:cubicBezTo>
                <a:cubicBezTo>
                  <a:pt x="30683" y="6871"/>
                  <a:pt x="23813" y="1"/>
                  <a:pt x="15348" y="1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Google Shape;436;p23">
            <a:extLst>
              <a:ext uri="{FF2B5EF4-FFF2-40B4-BE49-F238E27FC236}">
                <a16:creationId xmlns:a16="http://schemas.microsoft.com/office/drawing/2014/main" id="{9CC5EC06-72B5-4A57-BF19-72D719B7BDD9}"/>
              </a:ext>
            </a:extLst>
          </p:cNvPr>
          <p:cNvSpPr/>
          <p:nvPr/>
        </p:nvSpPr>
        <p:spPr>
          <a:xfrm>
            <a:off x="7419470" y="3413410"/>
            <a:ext cx="379201" cy="98987"/>
          </a:xfrm>
          <a:custGeom>
            <a:avLst/>
            <a:gdLst/>
            <a:ahLst/>
            <a:cxnLst/>
            <a:rect l="l" t="t" r="r" b="b"/>
            <a:pathLst>
              <a:path w="15777" h="4323" extrusionOk="0">
                <a:moveTo>
                  <a:pt x="298" y="1"/>
                </a:moveTo>
                <a:cubicBezTo>
                  <a:pt x="167" y="1"/>
                  <a:pt x="0" y="72"/>
                  <a:pt x="0" y="203"/>
                </a:cubicBezTo>
                <a:lnTo>
                  <a:pt x="0" y="4073"/>
                </a:lnTo>
                <a:cubicBezTo>
                  <a:pt x="0" y="4216"/>
                  <a:pt x="167" y="4323"/>
                  <a:pt x="298" y="4323"/>
                </a:cubicBezTo>
                <a:lnTo>
                  <a:pt x="15526" y="4323"/>
                </a:lnTo>
                <a:cubicBezTo>
                  <a:pt x="15657" y="4323"/>
                  <a:pt x="15776" y="4216"/>
                  <a:pt x="15776" y="4073"/>
                </a:cubicBezTo>
                <a:lnTo>
                  <a:pt x="15776" y="203"/>
                </a:lnTo>
                <a:cubicBezTo>
                  <a:pt x="15776" y="72"/>
                  <a:pt x="15657" y="1"/>
                  <a:pt x="15526" y="1"/>
                </a:cubicBezTo>
                <a:lnTo>
                  <a:pt x="14026" y="1"/>
                </a:lnTo>
                <a:cubicBezTo>
                  <a:pt x="13895" y="1"/>
                  <a:pt x="13847" y="72"/>
                  <a:pt x="13847" y="203"/>
                </a:cubicBezTo>
                <a:lnTo>
                  <a:pt x="13847" y="2382"/>
                </a:lnTo>
                <a:lnTo>
                  <a:pt x="2084" y="2382"/>
                </a:lnTo>
                <a:lnTo>
                  <a:pt x="2084" y="203"/>
                </a:lnTo>
                <a:cubicBezTo>
                  <a:pt x="2084" y="72"/>
                  <a:pt x="1929" y="1"/>
                  <a:pt x="1798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437;p23">
            <a:extLst>
              <a:ext uri="{FF2B5EF4-FFF2-40B4-BE49-F238E27FC236}">
                <a16:creationId xmlns:a16="http://schemas.microsoft.com/office/drawing/2014/main" id="{4E611EEC-67A5-43E9-91C3-C7B8084DAA88}"/>
              </a:ext>
            </a:extLst>
          </p:cNvPr>
          <p:cNvSpPr/>
          <p:nvPr/>
        </p:nvSpPr>
        <p:spPr>
          <a:xfrm>
            <a:off x="7544813" y="3144339"/>
            <a:ext cx="128804" cy="44193"/>
          </a:xfrm>
          <a:custGeom>
            <a:avLst/>
            <a:gdLst/>
            <a:ahLst/>
            <a:cxnLst/>
            <a:rect l="l" t="t" r="r" b="b"/>
            <a:pathLst>
              <a:path w="5359" h="1930" extrusionOk="0">
                <a:moveTo>
                  <a:pt x="346" y="0"/>
                </a:moveTo>
                <a:cubicBezTo>
                  <a:pt x="191" y="0"/>
                  <a:pt x="0" y="155"/>
                  <a:pt x="0" y="322"/>
                </a:cubicBezTo>
                <a:lnTo>
                  <a:pt x="0" y="1596"/>
                </a:lnTo>
                <a:cubicBezTo>
                  <a:pt x="0" y="1751"/>
                  <a:pt x="191" y="1929"/>
                  <a:pt x="346" y="1929"/>
                </a:cubicBezTo>
                <a:lnTo>
                  <a:pt x="5049" y="1929"/>
                </a:lnTo>
                <a:cubicBezTo>
                  <a:pt x="5203" y="1929"/>
                  <a:pt x="5358" y="1751"/>
                  <a:pt x="5358" y="1596"/>
                </a:cubicBezTo>
                <a:lnTo>
                  <a:pt x="5358" y="322"/>
                </a:lnTo>
                <a:cubicBezTo>
                  <a:pt x="5358" y="155"/>
                  <a:pt x="5203" y="0"/>
                  <a:pt x="5049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438;p23">
            <a:extLst>
              <a:ext uri="{FF2B5EF4-FFF2-40B4-BE49-F238E27FC236}">
                <a16:creationId xmlns:a16="http://schemas.microsoft.com/office/drawing/2014/main" id="{6C5E78C2-28EB-4E8F-8F24-B8C1A999C429}"/>
              </a:ext>
            </a:extLst>
          </p:cNvPr>
          <p:cNvSpPr/>
          <p:nvPr/>
        </p:nvSpPr>
        <p:spPr>
          <a:xfrm>
            <a:off x="7461820" y="3198858"/>
            <a:ext cx="295631" cy="228405"/>
          </a:xfrm>
          <a:custGeom>
            <a:avLst/>
            <a:gdLst/>
            <a:ahLst/>
            <a:cxnLst/>
            <a:rect l="l" t="t" r="r" b="b"/>
            <a:pathLst>
              <a:path w="12300" h="9975" extrusionOk="0">
                <a:moveTo>
                  <a:pt x="3715" y="1"/>
                </a:moveTo>
                <a:cubicBezTo>
                  <a:pt x="3584" y="1"/>
                  <a:pt x="3453" y="60"/>
                  <a:pt x="3453" y="203"/>
                </a:cubicBezTo>
                <a:lnTo>
                  <a:pt x="3453" y="2822"/>
                </a:lnTo>
                <a:lnTo>
                  <a:pt x="703" y="2822"/>
                </a:lnTo>
                <a:cubicBezTo>
                  <a:pt x="274" y="2822"/>
                  <a:pt x="1" y="3144"/>
                  <a:pt x="215" y="3406"/>
                </a:cubicBezTo>
                <a:lnTo>
                  <a:pt x="2941" y="6597"/>
                </a:lnTo>
                <a:lnTo>
                  <a:pt x="5668" y="9787"/>
                </a:lnTo>
                <a:cubicBezTo>
                  <a:pt x="5775" y="9913"/>
                  <a:pt x="5963" y="9975"/>
                  <a:pt x="6152" y="9975"/>
                </a:cubicBezTo>
                <a:cubicBezTo>
                  <a:pt x="6341" y="9975"/>
                  <a:pt x="6531" y="9913"/>
                  <a:pt x="6644" y="9787"/>
                </a:cubicBezTo>
                <a:lnTo>
                  <a:pt x="9359" y="6597"/>
                </a:lnTo>
                <a:lnTo>
                  <a:pt x="12085" y="3406"/>
                </a:lnTo>
                <a:cubicBezTo>
                  <a:pt x="12300" y="3144"/>
                  <a:pt x="12026" y="2834"/>
                  <a:pt x="11597" y="2834"/>
                </a:cubicBezTo>
                <a:lnTo>
                  <a:pt x="8811" y="2834"/>
                </a:lnTo>
                <a:lnTo>
                  <a:pt x="8811" y="203"/>
                </a:lnTo>
                <a:cubicBezTo>
                  <a:pt x="8811" y="60"/>
                  <a:pt x="8633" y="1"/>
                  <a:pt x="8502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75;p15">
            <a:extLst>
              <a:ext uri="{FF2B5EF4-FFF2-40B4-BE49-F238E27FC236}">
                <a16:creationId xmlns:a16="http://schemas.microsoft.com/office/drawing/2014/main" id="{64ECF87B-E5B6-4EC8-BCC9-B2A30DD81ED5}"/>
              </a:ext>
            </a:extLst>
          </p:cNvPr>
          <p:cNvSpPr txBox="1"/>
          <p:nvPr/>
        </p:nvSpPr>
        <p:spPr>
          <a:xfrm>
            <a:off x="6879591" y="3679792"/>
            <a:ext cx="1393282" cy="34668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rgbClr val="17A2B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DB</a:t>
            </a:r>
            <a:endParaRPr dirty="0">
              <a:solidFill>
                <a:srgbClr val="17A2B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5" name="사각형: 둥근 모서리 84">
            <a:extLst>
              <a:ext uri="{FF2B5EF4-FFF2-40B4-BE49-F238E27FC236}">
                <a16:creationId xmlns:a16="http://schemas.microsoft.com/office/drawing/2014/main" id="{3A9C1D21-5B28-4C9D-A96C-E5B971096BE6}"/>
              </a:ext>
            </a:extLst>
          </p:cNvPr>
          <p:cNvSpPr/>
          <p:nvPr/>
        </p:nvSpPr>
        <p:spPr>
          <a:xfrm>
            <a:off x="6917304" y="2705247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F12C55C-85E1-433E-B31C-5197CE85353E}"/>
              </a:ext>
            </a:extLst>
          </p:cNvPr>
          <p:cNvSpPr txBox="1"/>
          <p:nvPr/>
        </p:nvSpPr>
        <p:spPr>
          <a:xfrm>
            <a:off x="1854515" y="2857587"/>
            <a:ext cx="1863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1.  </a:t>
            </a:r>
            <a:r>
              <a:rPr lang="ko-KR" altLang="en-US" sz="1200" b="1" dirty="0"/>
              <a:t>클라이언트에 입력한 회원 정보를 서버에 전달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4CDABBC-EA43-4AD2-AC8F-B4EC9675A08A}"/>
              </a:ext>
            </a:extLst>
          </p:cNvPr>
          <p:cNvSpPr txBox="1"/>
          <p:nvPr/>
        </p:nvSpPr>
        <p:spPr>
          <a:xfrm>
            <a:off x="5045389" y="2884649"/>
            <a:ext cx="1863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2.</a:t>
            </a:r>
            <a:r>
              <a:rPr lang="ko-KR" altLang="en-US" sz="1200" b="1" dirty="0"/>
              <a:t>이메일 정보 중복 확인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FE1103-3DA7-4C93-BD1A-BC7978AB6B8F}"/>
              </a:ext>
            </a:extLst>
          </p:cNvPr>
          <p:cNvSpPr txBox="1"/>
          <p:nvPr/>
        </p:nvSpPr>
        <p:spPr>
          <a:xfrm>
            <a:off x="5063302" y="4093337"/>
            <a:ext cx="1863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3.  </a:t>
            </a:r>
            <a:r>
              <a:rPr lang="ko-KR" altLang="en-US" sz="1200" b="1" dirty="0" err="1"/>
              <a:t>디비에</a:t>
            </a:r>
            <a:r>
              <a:rPr lang="ko-KR" altLang="en-US" sz="1200" b="1" dirty="0"/>
              <a:t> 회원정보 저장</a:t>
            </a:r>
          </a:p>
        </p:txBody>
      </p:sp>
      <p:sp>
        <p:nvSpPr>
          <p:cNvPr id="10" name="화살표: 왼쪽/오른쪽 9">
            <a:extLst>
              <a:ext uri="{FF2B5EF4-FFF2-40B4-BE49-F238E27FC236}">
                <a16:creationId xmlns:a16="http://schemas.microsoft.com/office/drawing/2014/main" id="{519500E1-0B17-4FDD-A833-87751EE734B4}"/>
              </a:ext>
            </a:extLst>
          </p:cNvPr>
          <p:cNvSpPr/>
          <p:nvPr/>
        </p:nvSpPr>
        <p:spPr>
          <a:xfrm>
            <a:off x="5359196" y="3353473"/>
            <a:ext cx="1216152" cy="484632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화살표: 왼쪽/오른쪽 92">
            <a:extLst>
              <a:ext uri="{FF2B5EF4-FFF2-40B4-BE49-F238E27FC236}">
                <a16:creationId xmlns:a16="http://schemas.microsoft.com/office/drawing/2014/main" id="{26C58157-C7BD-416C-A179-2FAD7C137E6E}"/>
              </a:ext>
            </a:extLst>
          </p:cNvPr>
          <p:cNvSpPr/>
          <p:nvPr/>
        </p:nvSpPr>
        <p:spPr>
          <a:xfrm>
            <a:off x="2147230" y="3429620"/>
            <a:ext cx="1216152" cy="484632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4F942F17-6F2C-4FF5-B469-599570D86502}"/>
              </a:ext>
            </a:extLst>
          </p:cNvPr>
          <p:cNvSpPr txBox="1"/>
          <p:nvPr/>
        </p:nvSpPr>
        <p:spPr>
          <a:xfrm>
            <a:off x="1920185" y="3952574"/>
            <a:ext cx="146998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4.</a:t>
            </a:r>
            <a:r>
              <a:rPr lang="ko-KR" altLang="en-US" sz="1200" b="1" dirty="0"/>
              <a:t>회원가입</a:t>
            </a:r>
            <a:endParaRPr lang="en-US" altLang="ko-KR" sz="1200" b="1" dirty="0"/>
          </a:p>
          <a:p>
            <a:r>
              <a:rPr lang="ko-KR" altLang="en-US" sz="300" b="1" dirty="0"/>
              <a:t> </a:t>
            </a:r>
            <a:endParaRPr lang="en-US" altLang="ko-KR" sz="300" b="1" dirty="0"/>
          </a:p>
          <a:p>
            <a:r>
              <a:rPr lang="ko-KR" altLang="en-US" sz="1200" b="1" dirty="0"/>
              <a:t>  </a:t>
            </a:r>
            <a:r>
              <a:rPr lang="ko-KR" altLang="en-US" sz="1200" b="1" dirty="0" err="1"/>
              <a:t>완료시</a:t>
            </a:r>
            <a:r>
              <a:rPr lang="ko-KR" altLang="en-US" sz="1200" b="1" dirty="0"/>
              <a:t> </a:t>
            </a:r>
            <a:r>
              <a:rPr lang="ko-KR" altLang="en-US" sz="1200" b="1" dirty="0" err="1">
                <a:solidFill>
                  <a:srgbClr val="92D050"/>
                </a:solidFill>
              </a:rPr>
              <a:t>완료창</a:t>
            </a:r>
            <a:r>
              <a:rPr lang="en-US" altLang="ko-KR" sz="1200" b="1" dirty="0"/>
              <a:t>,</a:t>
            </a:r>
          </a:p>
          <a:p>
            <a:r>
              <a:rPr lang="en-US" altLang="ko-KR" sz="1200" b="1" dirty="0"/>
              <a:t>  </a:t>
            </a:r>
            <a:r>
              <a:rPr lang="ko-KR" altLang="en-US" sz="1200" b="1" dirty="0" err="1"/>
              <a:t>실패시</a:t>
            </a:r>
            <a:r>
              <a:rPr lang="ko-KR" altLang="en-US" sz="1200" b="1" dirty="0"/>
              <a:t> </a:t>
            </a:r>
            <a:r>
              <a:rPr lang="ko-KR" altLang="en-US" sz="1200" b="1" dirty="0" err="1">
                <a:solidFill>
                  <a:srgbClr val="FF0000"/>
                </a:solidFill>
              </a:rPr>
              <a:t>에러창</a:t>
            </a:r>
            <a:r>
              <a:rPr lang="ko-KR" altLang="en-US" sz="1200" b="1" dirty="0">
                <a:solidFill>
                  <a:srgbClr val="FF0000"/>
                </a:solidFill>
              </a:rPr>
              <a:t>  </a:t>
            </a: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96062010-A2D7-4039-AD73-34EFB2FC53DA}"/>
              </a:ext>
            </a:extLst>
          </p:cNvPr>
          <p:cNvSpPr/>
          <p:nvPr/>
        </p:nvSpPr>
        <p:spPr>
          <a:xfrm>
            <a:off x="3422441" y="1569371"/>
            <a:ext cx="1843635" cy="44383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0"/>
                <a:solidFill>
                  <a:schemeClr val="tx1"/>
                </a:solidFill>
              </a:rPr>
              <a:t>회원가입</a:t>
            </a:r>
          </a:p>
        </p:txBody>
      </p:sp>
    </p:spTree>
    <p:extLst>
      <p:ext uri="{BB962C8B-B14F-4D97-AF65-F5344CB8AC3E}">
        <p14:creationId xmlns:p14="http://schemas.microsoft.com/office/powerpoint/2010/main" val="1186026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43920" y="6641869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3302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 로그인 페이지 로직</a:t>
            </a:r>
            <a:endParaRPr lang="ko-KR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6496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Login Page Logic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849611" y="-599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Google Shape;75;p15">
            <a:extLst>
              <a:ext uri="{FF2B5EF4-FFF2-40B4-BE49-F238E27FC236}">
                <a16:creationId xmlns:a16="http://schemas.microsoft.com/office/drawing/2014/main" id="{586F6A76-CDC1-4632-9418-A5E1AEF57DF6}"/>
              </a:ext>
            </a:extLst>
          </p:cNvPr>
          <p:cNvSpPr txBox="1"/>
          <p:nvPr/>
        </p:nvSpPr>
        <p:spPr>
          <a:xfrm>
            <a:off x="3672807" y="3691479"/>
            <a:ext cx="1393282" cy="275143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chemeClr val="bg2">
                    <a:lumMod val="5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Server</a:t>
            </a:r>
            <a:endParaRPr dirty="0">
              <a:solidFill>
                <a:schemeClr val="bg2">
                  <a:lumMod val="50000"/>
                </a:schemeClr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8" name="Google Shape;75;p15">
            <a:extLst>
              <a:ext uri="{FF2B5EF4-FFF2-40B4-BE49-F238E27FC236}">
                <a16:creationId xmlns:a16="http://schemas.microsoft.com/office/drawing/2014/main" id="{76520478-31AD-442A-B62E-C59936E16F3C}"/>
              </a:ext>
            </a:extLst>
          </p:cNvPr>
          <p:cNvSpPr txBox="1"/>
          <p:nvPr/>
        </p:nvSpPr>
        <p:spPr>
          <a:xfrm>
            <a:off x="473488" y="3670623"/>
            <a:ext cx="1393282" cy="34668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rgbClr val="17A2B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Client</a:t>
            </a:r>
            <a:endParaRPr dirty="0">
              <a:solidFill>
                <a:srgbClr val="17A2B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9" name="Google Shape;244;p19">
            <a:extLst>
              <a:ext uri="{FF2B5EF4-FFF2-40B4-BE49-F238E27FC236}">
                <a16:creationId xmlns:a16="http://schemas.microsoft.com/office/drawing/2014/main" id="{3E25E5DA-601C-4DD6-A1F6-8612FCDC2AB1}"/>
              </a:ext>
            </a:extLst>
          </p:cNvPr>
          <p:cNvSpPr/>
          <p:nvPr/>
        </p:nvSpPr>
        <p:spPr>
          <a:xfrm>
            <a:off x="1083280" y="3264328"/>
            <a:ext cx="157772" cy="157772"/>
          </a:xfrm>
          <a:custGeom>
            <a:avLst/>
            <a:gdLst/>
            <a:ahLst/>
            <a:cxnLst/>
            <a:rect l="l" t="t" r="r" b="b"/>
            <a:pathLst>
              <a:path w="6847" h="6847" extrusionOk="0">
                <a:moveTo>
                  <a:pt x="3418" y="0"/>
                </a:moveTo>
                <a:cubicBezTo>
                  <a:pt x="1537" y="0"/>
                  <a:pt x="1" y="1536"/>
                  <a:pt x="1" y="3429"/>
                </a:cubicBezTo>
                <a:cubicBezTo>
                  <a:pt x="1" y="5310"/>
                  <a:pt x="1537" y="6846"/>
                  <a:pt x="3418" y="6846"/>
                </a:cubicBezTo>
                <a:cubicBezTo>
                  <a:pt x="5311" y="6846"/>
                  <a:pt x="6847" y="5310"/>
                  <a:pt x="6847" y="3429"/>
                </a:cubicBezTo>
                <a:cubicBezTo>
                  <a:pt x="6847" y="1536"/>
                  <a:pt x="5311" y="0"/>
                  <a:pt x="3418" y="0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245;p19">
            <a:extLst>
              <a:ext uri="{FF2B5EF4-FFF2-40B4-BE49-F238E27FC236}">
                <a16:creationId xmlns:a16="http://schemas.microsoft.com/office/drawing/2014/main" id="{38C14650-001C-4B86-BBE6-A64903E5B0FE}"/>
              </a:ext>
            </a:extLst>
          </p:cNvPr>
          <p:cNvSpPr/>
          <p:nvPr/>
        </p:nvSpPr>
        <p:spPr>
          <a:xfrm>
            <a:off x="1171898" y="3461289"/>
            <a:ext cx="181091" cy="194824"/>
          </a:xfrm>
          <a:custGeom>
            <a:avLst/>
            <a:gdLst/>
            <a:ahLst/>
            <a:cxnLst/>
            <a:rect l="l" t="t" r="r" b="b"/>
            <a:pathLst>
              <a:path w="7859" h="8455" extrusionOk="0">
                <a:moveTo>
                  <a:pt x="4501" y="1"/>
                </a:moveTo>
                <a:lnTo>
                  <a:pt x="0" y="8454"/>
                </a:lnTo>
                <a:lnTo>
                  <a:pt x="7859" y="8454"/>
                </a:lnTo>
                <a:lnTo>
                  <a:pt x="7859" y="4049"/>
                </a:lnTo>
                <a:cubicBezTo>
                  <a:pt x="7859" y="1334"/>
                  <a:pt x="6525" y="346"/>
                  <a:pt x="4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1" name="Google Shape;246;p19">
            <a:extLst>
              <a:ext uri="{FF2B5EF4-FFF2-40B4-BE49-F238E27FC236}">
                <a16:creationId xmlns:a16="http://schemas.microsoft.com/office/drawing/2014/main" id="{3E5346C1-A5A2-45D9-A22A-AA41280CE61C}"/>
              </a:ext>
            </a:extLst>
          </p:cNvPr>
          <p:cNvSpPr/>
          <p:nvPr/>
        </p:nvSpPr>
        <p:spPr>
          <a:xfrm>
            <a:off x="972449" y="3461289"/>
            <a:ext cx="179985" cy="194824"/>
          </a:xfrm>
          <a:custGeom>
            <a:avLst/>
            <a:gdLst/>
            <a:ahLst/>
            <a:cxnLst/>
            <a:rect l="l" t="t" r="r" b="b"/>
            <a:pathLst>
              <a:path w="7811" h="8455" extrusionOk="0">
                <a:moveTo>
                  <a:pt x="3334" y="1"/>
                </a:moveTo>
                <a:cubicBezTo>
                  <a:pt x="1310" y="346"/>
                  <a:pt x="1" y="1334"/>
                  <a:pt x="1" y="4049"/>
                </a:cubicBezTo>
                <a:lnTo>
                  <a:pt x="1" y="8454"/>
                </a:lnTo>
                <a:lnTo>
                  <a:pt x="7811" y="8454"/>
                </a:lnTo>
                <a:lnTo>
                  <a:pt x="3334" y="1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2" name="Google Shape;247;p19">
            <a:extLst>
              <a:ext uri="{FF2B5EF4-FFF2-40B4-BE49-F238E27FC236}">
                <a16:creationId xmlns:a16="http://schemas.microsoft.com/office/drawing/2014/main" id="{3B348A5A-BA7A-4B52-B4AF-55B3240B0CAE}"/>
              </a:ext>
            </a:extLst>
          </p:cNvPr>
          <p:cNvSpPr/>
          <p:nvPr/>
        </p:nvSpPr>
        <p:spPr>
          <a:xfrm>
            <a:off x="1134041" y="3457187"/>
            <a:ext cx="56523" cy="178349"/>
          </a:xfrm>
          <a:custGeom>
            <a:avLst/>
            <a:gdLst/>
            <a:ahLst/>
            <a:cxnLst/>
            <a:rect l="l" t="t" r="r" b="b"/>
            <a:pathLst>
              <a:path w="2453" h="7740" extrusionOk="0">
                <a:moveTo>
                  <a:pt x="1227" y="0"/>
                </a:moveTo>
                <a:lnTo>
                  <a:pt x="143" y="631"/>
                </a:lnTo>
                <a:lnTo>
                  <a:pt x="727" y="1334"/>
                </a:lnTo>
                <a:lnTo>
                  <a:pt x="0" y="5418"/>
                </a:lnTo>
                <a:lnTo>
                  <a:pt x="1227" y="7739"/>
                </a:lnTo>
                <a:lnTo>
                  <a:pt x="2453" y="5418"/>
                </a:lnTo>
                <a:lnTo>
                  <a:pt x="1727" y="1334"/>
                </a:lnTo>
                <a:lnTo>
                  <a:pt x="2310" y="631"/>
                </a:lnTo>
                <a:lnTo>
                  <a:pt x="1227" y="0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3" name="Google Shape;1189;p39">
            <a:extLst>
              <a:ext uri="{FF2B5EF4-FFF2-40B4-BE49-F238E27FC236}">
                <a16:creationId xmlns:a16="http://schemas.microsoft.com/office/drawing/2014/main" id="{6DE47E3A-638E-4396-9DF2-A5A64516F822}"/>
              </a:ext>
            </a:extLst>
          </p:cNvPr>
          <p:cNvGrpSpPr/>
          <p:nvPr/>
        </p:nvGrpSpPr>
        <p:grpSpPr>
          <a:xfrm>
            <a:off x="4167906" y="3280581"/>
            <a:ext cx="354586" cy="355557"/>
            <a:chOff x="-33645475" y="3944800"/>
            <a:chExt cx="292225" cy="293025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44" name="Google Shape;1190;p39">
              <a:extLst>
                <a:ext uri="{FF2B5EF4-FFF2-40B4-BE49-F238E27FC236}">
                  <a16:creationId xmlns:a16="http://schemas.microsoft.com/office/drawing/2014/main" id="{DB7E217B-F27E-4517-8B21-2AA3C1603A15}"/>
                </a:ext>
              </a:extLst>
            </p:cNvPr>
            <p:cNvSpPr/>
            <p:nvPr/>
          </p:nvSpPr>
          <p:spPr>
            <a:xfrm>
              <a:off x="-33549375" y="3944800"/>
              <a:ext cx="98475" cy="70900"/>
            </a:xfrm>
            <a:custGeom>
              <a:avLst/>
              <a:gdLst/>
              <a:ahLst/>
              <a:cxnLst/>
              <a:rect l="l" t="t" r="r" b="b"/>
              <a:pathLst>
                <a:path w="3939" h="2836" extrusionOk="0">
                  <a:moveTo>
                    <a:pt x="1985" y="0"/>
                  </a:moveTo>
                  <a:cubicBezTo>
                    <a:pt x="1260" y="0"/>
                    <a:pt x="473" y="946"/>
                    <a:pt x="0" y="2521"/>
                  </a:cubicBezTo>
                  <a:cubicBezTo>
                    <a:pt x="158" y="2615"/>
                    <a:pt x="284" y="2710"/>
                    <a:pt x="410" y="2836"/>
                  </a:cubicBezTo>
                  <a:cubicBezTo>
                    <a:pt x="914" y="2773"/>
                    <a:pt x="1481" y="2773"/>
                    <a:pt x="1985" y="2773"/>
                  </a:cubicBezTo>
                  <a:cubicBezTo>
                    <a:pt x="2489" y="2773"/>
                    <a:pt x="3056" y="2804"/>
                    <a:pt x="3560" y="2836"/>
                  </a:cubicBezTo>
                  <a:cubicBezTo>
                    <a:pt x="3623" y="2678"/>
                    <a:pt x="3781" y="2584"/>
                    <a:pt x="3938" y="2521"/>
                  </a:cubicBezTo>
                  <a:cubicBezTo>
                    <a:pt x="3529" y="946"/>
                    <a:pt x="2741" y="0"/>
                    <a:pt x="19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5" name="Google Shape;1191;p39">
              <a:extLst>
                <a:ext uri="{FF2B5EF4-FFF2-40B4-BE49-F238E27FC236}">
                  <a16:creationId xmlns:a16="http://schemas.microsoft.com/office/drawing/2014/main" id="{67516D5C-5AB3-4A06-91B5-7D2D39C183AA}"/>
                </a:ext>
              </a:extLst>
            </p:cNvPr>
            <p:cNvSpPr/>
            <p:nvPr/>
          </p:nvSpPr>
          <p:spPr>
            <a:xfrm>
              <a:off x="-33645475" y="4041675"/>
              <a:ext cx="70900" cy="98475"/>
            </a:xfrm>
            <a:custGeom>
              <a:avLst/>
              <a:gdLst/>
              <a:ahLst/>
              <a:cxnLst/>
              <a:rect l="l" t="t" r="r" b="b"/>
              <a:pathLst>
                <a:path w="2836" h="3939" extrusionOk="0">
                  <a:moveTo>
                    <a:pt x="2521" y="0"/>
                  </a:moveTo>
                  <a:cubicBezTo>
                    <a:pt x="946" y="473"/>
                    <a:pt x="32" y="1229"/>
                    <a:pt x="32" y="1954"/>
                  </a:cubicBezTo>
                  <a:cubicBezTo>
                    <a:pt x="1" y="2710"/>
                    <a:pt x="946" y="3466"/>
                    <a:pt x="2521" y="3939"/>
                  </a:cubicBezTo>
                  <a:cubicBezTo>
                    <a:pt x="2584" y="3781"/>
                    <a:pt x="2710" y="3655"/>
                    <a:pt x="2836" y="3529"/>
                  </a:cubicBezTo>
                  <a:cubicBezTo>
                    <a:pt x="2773" y="3025"/>
                    <a:pt x="2773" y="2521"/>
                    <a:pt x="2773" y="1954"/>
                  </a:cubicBezTo>
                  <a:cubicBezTo>
                    <a:pt x="2773" y="1418"/>
                    <a:pt x="2805" y="914"/>
                    <a:pt x="2836" y="379"/>
                  </a:cubicBezTo>
                  <a:cubicBezTo>
                    <a:pt x="2679" y="316"/>
                    <a:pt x="2553" y="158"/>
                    <a:pt x="2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6" name="Google Shape;1192;p39">
              <a:extLst>
                <a:ext uri="{FF2B5EF4-FFF2-40B4-BE49-F238E27FC236}">
                  <a16:creationId xmlns:a16="http://schemas.microsoft.com/office/drawing/2014/main" id="{7745EBF4-D955-4689-86A3-1EF206E4BCC2}"/>
                </a:ext>
              </a:extLst>
            </p:cNvPr>
            <p:cNvSpPr/>
            <p:nvPr/>
          </p:nvSpPr>
          <p:spPr>
            <a:xfrm>
              <a:off x="-33424150" y="4042450"/>
              <a:ext cx="70900" cy="52025"/>
            </a:xfrm>
            <a:custGeom>
              <a:avLst/>
              <a:gdLst/>
              <a:ahLst/>
              <a:cxnLst/>
              <a:rect l="l" t="t" r="r" b="b"/>
              <a:pathLst>
                <a:path w="2836" h="2081" extrusionOk="0">
                  <a:moveTo>
                    <a:pt x="316" y="1"/>
                  </a:moveTo>
                  <a:cubicBezTo>
                    <a:pt x="253" y="159"/>
                    <a:pt x="127" y="285"/>
                    <a:pt x="1" y="379"/>
                  </a:cubicBezTo>
                  <a:cubicBezTo>
                    <a:pt x="32" y="600"/>
                    <a:pt x="32" y="789"/>
                    <a:pt x="32" y="978"/>
                  </a:cubicBezTo>
                  <a:cubicBezTo>
                    <a:pt x="158" y="978"/>
                    <a:pt x="284" y="946"/>
                    <a:pt x="442" y="946"/>
                  </a:cubicBezTo>
                  <a:cubicBezTo>
                    <a:pt x="1387" y="946"/>
                    <a:pt x="2237" y="1387"/>
                    <a:pt x="2804" y="2080"/>
                  </a:cubicBezTo>
                  <a:lnTo>
                    <a:pt x="2804" y="1954"/>
                  </a:lnTo>
                  <a:cubicBezTo>
                    <a:pt x="2836" y="1230"/>
                    <a:pt x="1891" y="474"/>
                    <a:pt x="3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7" name="Google Shape;1193;p39">
              <a:extLst>
                <a:ext uri="{FF2B5EF4-FFF2-40B4-BE49-F238E27FC236}">
                  <a16:creationId xmlns:a16="http://schemas.microsoft.com/office/drawing/2014/main" id="{84AFD8E2-3011-4CA7-AAD8-2A8614BC535B}"/>
                </a:ext>
              </a:extLst>
            </p:cNvPr>
            <p:cNvSpPr/>
            <p:nvPr/>
          </p:nvSpPr>
          <p:spPr>
            <a:xfrm>
              <a:off x="-33549375" y="4165325"/>
              <a:ext cx="86650" cy="70925"/>
            </a:xfrm>
            <a:custGeom>
              <a:avLst/>
              <a:gdLst/>
              <a:ahLst/>
              <a:cxnLst/>
              <a:rect l="l" t="t" r="r" b="b"/>
              <a:pathLst>
                <a:path w="3466" h="2837" extrusionOk="0">
                  <a:moveTo>
                    <a:pt x="410" y="1"/>
                  </a:moveTo>
                  <a:cubicBezTo>
                    <a:pt x="315" y="158"/>
                    <a:pt x="158" y="284"/>
                    <a:pt x="0" y="316"/>
                  </a:cubicBezTo>
                  <a:cubicBezTo>
                    <a:pt x="473" y="1891"/>
                    <a:pt x="1260" y="2836"/>
                    <a:pt x="1985" y="2836"/>
                  </a:cubicBezTo>
                  <a:cubicBezTo>
                    <a:pt x="2489" y="2836"/>
                    <a:pt x="3056" y="2364"/>
                    <a:pt x="3466" y="1544"/>
                  </a:cubicBezTo>
                  <a:lnTo>
                    <a:pt x="3119" y="1072"/>
                  </a:lnTo>
                  <a:cubicBezTo>
                    <a:pt x="2836" y="851"/>
                    <a:pt x="2678" y="473"/>
                    <a:pt x="2521" y="95"/>
                  </a:cubicBezTo>
                  <a:lnTo>
                    <a:pt x="1985" y="95"/>
                  </a:lnTo>
                  <a:cubicBezTo>
                    <a:pt x="1418" y="95"/>
                    <a:pt x="882" y="64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8" name="Google Shape;1194;p39">
              <a:extLst>
                <a:ext uri="{FF2B5EF4-FFF2-40B4-BE49-F238E27FC236}">
                  <a16:creationId xmlns:a16="http://schemas.microsoft.com/office/drawing/2014/main" id="{3B667056-6F37-4E2E-BAF6-3193CA1844F9}"/>
                </a:ext>
              </a:extLst>
            </p:cNvPr>
            <p:cNvSpPr/>
            <p:nvPr/>
          </p:nvSpPr>
          <p:spPr>
            <a:xfrm>
              <a:off x="-33558825" y="4030650"/>
              <a:ext cx="118950" cy="120525"/>
            </a:xfrm>
            <a:custGeom>
              <a:avLst/>
              <a:gdLst/>
              <a:ahLst/>
              <a:cxnLst/>
              <a:rect l="l" t="t" r="r" b="b"/>
              <a:pathLst>
                <a:path w="4758" h="4821" extrusionOk="0">
                  <a:moveTo>
                    <a:pt x="2395" y="0"/>
                  </a:moveTo>
                  <a:cubicBezTo>
                    <a:pt x="1922" y="0"/>
                    <a:pt x="1418" y="32"/>
                    <a:pt x="1008" y="95"/>
                  </a:cubicBezTo>
                  <a:cubicBezTo>
                    <a:pt x="977" y="599"/>
                    <a:pt x="599" y="977"/>
                    <a:pt x="63" y="1040"/>
                  </a:cubicBezTo>
                  <a:cubicBezTo>
                    <a:pt x="32" y="1450"/>
                    <a:pt x="0" y="1922"/>
                    <a:pt x="0" y="2395"/>
                  </a:cubicBezTo>
                  <a:cubicBezTo>
                    <a:pt x="0" y="2867"/>
                    <a:pt x="32" y="3340"/>
                    <a:pt x="63" y="3781"/>
                  </a:cubicBezTo>
                  <a:cubicBezTo>
                    <a:pt x="599" y="3812"/>
                    <a:pt x="977" y="4222"/>
                    <a:pt x="1008" y="4726"/>
                  </a:cubicBezTo>
                  <a:cubicBezTo>
                    <a:pt x="1449" y="4758"/>
                    <a:pt x="1922" y="4821"/>
                    <a:pt x="2395" y="4821"/>
                  </a:cubicBezTo>
                  <a:lnTo>
                    <a:pt x="2804" y="4821"/>
                  </a:lnTo>
                  <a:cubicBezTo>
                    <a:pt x="2804" y="4695"/>
                    <a:pt x="2741" y="4569"/>
                    <a:pt x="2741" y="4506"/>
                  </a:cubicBezTo>
                  <a:cubicBezTo>
                    <a:pt x="2741" y="3151"/>
                    <a:pt x="3592" y="2017"/>
                    <a:pt x="4757" y="1576"/>
                  </a:cubicBezTo>
                  <a:cubicBezTo>
                    <a:pt x="4757" y="1387"/>
                    <a:pt x="4726" y="1229"/>
                    <a:pt x="4726" y="1040"/>
                  </a:cubicBezTo>
                  <a:cubicBezTo>
                    <a:pt x="4222" y="977"/>
                    <a:pt x="3812" y="599"/>
                    <a:pt x="3781" y="95"/>
                  </a:cubicBezTo>
                  <a:cubicBezTo>
                    <a:pt x="3340" y="32"/>
                    <a:pt x="2867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9" name="Google Shape;1195;p39">
              <a:extLst>
                <a:ext uri="{FF2B5EF4-FFF2-40B4-BE49-F238E27FC236}">
                  <a16:creationId xmlns:a16="http://schemas.microsoft.com/office/drawing/2014/main" id="{DA3BA0A3-3997-495F-85FD-9CBE86150144}"/>
                </a:ext>
              </a:extLst>
            </p:cNvPr>
            <p:cNvSpPr/>
            <p:nvPr/>
          </p:nvSpPr>
          <p:spPr>
            <a:xfrm>
              <a:off x="-33639950" y="4129900"/>
              <a:ext cx="100825" cy="100825"/>
            </a:xfrm>
            <a:custGeom>
              <a:avLst/>
              <a:gdLst/>
              <a:ahLst/>
              <a:cxnLst/>
              <a:rect l="l" t="t" r="r" b="b"/>
              <a:pathLst>
                <a:path w="4033" h="4033" extrusionOk="0">
                  <a:moveTo>
                    <a:pt x="0" y="0"/>
                  </a:moveTo>
                  <a:lnTo>
                    <a:pt x="0" y="0"/>
                  </a:lnTo>
                  <a:cubicBezTo>
                    <a:pt x="567" y="1953"/>
                    <a:pt x="2111" y="3466"/>
                    <a:pt x="4033" y="4033"/>
                  </a:cubicBezTo>
                  <a:cubicBezTo>
                    <a:pt x="3592" y="3466"/>
                    <a:pt x="3245" y="2741"/>
                    <a:pt x="2962" y="1827"/>
                  </a:cubicBezTo>
                  <a:cubicBezTo>
                    <a:pt x="2584" y="1733"/>
                    <a:pt x="2300" y="1481"/>
                    <a:pt x="2206" y="1071"/>
                  </a:cubicBezTo>
                  <a:cubicBezTo>
                    <a:pt x="1323" y="851"/>
                    <a:pt x="567" y="44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0" name="Google Shape;1196;p39">
              <a:extLst>
                <a:ext uri="{FF2B5EF4-FFF2-40B4-BE49-F238E27FC236}">
                  <a16:creationId xmlns:a16="http://schemas.microsoft.com/office/drawing/2014/main" id="{3891F9A9-D53B-4C4A-A486-F63AAC9E993C}"/>
                </a:ext>
              </a:extLst>
            </p:cNvPr>
            <p:cNvSpPr/>
            <p:nvPr/>
          </p:nvSpPr>
          <p:spPr>
            <a:xfrm>
              <a:off x="-33459600" y="3951875"/>
              <a:ext cx="100850" cy="100075"/>
            </a:xfrm>
            <a:custGeom>
              <a:avLst/>
              <a:gdLst/>
              <a:ahLst/>
              <a:cxnLst/>
              <a:rect l="l" t="t" r="r" b="b"/>
              <a:pathLst>
                <a:path w="4034" h="4003" extrusionOk="0">
                  <a:moveTo>
                    <a:pt x="1" y="1"/>
                  </a:moveTo>
                  <a:lnTo>
                    <a:pt x="1" y="1"/>
                  </a:lnTo>
                  <a:cubicBezTo>
                    <a:pt x="442" y="537"/>
                    <a:pt x="788" y="1293"/>
                    <a:pt x="1072" y="2206"/>
                  </a:cubicBezTo>
                  <a:cubicBezTo>
                    <a:pt x="1419" y="2238"/>
                    <a:pt x="1734" y="2553"/>
                    <a:pt x="1828" y="2962"/>
                  </a:cubicBezTo>
                  <a:cubicBezTo>
                    <a:pt x="2710" y="3183"/>
                    <a:pt x="3466" y="3592"/>
                    <a:pt x="4033" y="4002"/>
                  </a:cubicBezTo>
                  <a:cubicBezTo>
                    <a:pt x="3466" y="2080"/>
                    <a:pt x="1923" y="53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1" name="Google Shape;1197;p39">
              <a:extLst>
                <a:ext uri="{FF2B5EF4-FFF2-40B4-BE49-F238E27FC236}">
                  <a16:creationId xmlns:a16="http://schemas.microsoft.com/office/drawing/2014/main" id="{7E2E0DCD-586D-4B09-A84E-D1F8356EEADE}"/>
                </a:ext>
              </a:extLst>
            </p:cNvPr>
            <p:cNvSpPr/>
            <p:nvPr/>
          </p:nvSpPr>
          <p:spPr>
            <a:xfrm>
              <a:off x="-33639950" y="3951100"/>
              <a:ext cx="100825" cy="100050"/>
            </a:xfrm>
            <a:custGeom>
              <a:avLst/>
              <a:gdLst/>
              <a:ahLst/>
              <a:cxnLst/>
              <a:rect l="l" t="t" r="r" b="b"/>
              <a:pathLst>
                <a:path w="4033" h="4002" extrusionOk="0">
                  <a:moveTo>
                    <a:pt x="4033" y="0"/>
                  </a:moveTo>
                  <a:lnTo>
                    <a:pt x="4033" y="0"/>
                  </a:lnTo>
                  <a:cubicBezTo>
                    <a:pt x="2111" y="536"/>
                    <a:pt x="567" y="2080"/>
                    <a:pt x="0" y="4002"/>
                  </a:cubicBezTo>
                  <a:cubicBezTo>
                    <a:pt x="567" y="3592"/>
                    <a:pt x="1323" y="3214"/>
                    <a:pt x="2206" y="2962"/>
                  </a:cubicBezTo>
                  <a:cubicBezTo>
                    <a:pt x="2300" y="2552"/>
                    <a:pt x="2615" y="2269"/>
                    <a:pt x="2962" y="2206"/>
                  </a:cubicBezTo>
                  <a:cubicBezTo>
                    <a:pt x="3214" y="1292"/>
                    <a:pt x="3592" y="505"/>
                    <a:pt x="40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2" name="Google Shape;1198;p39">
              <a:extLst>
                <a:ext uri="{FF2B5EF4-FFF2-40B4-BE49-F238E27FC236}">
                  <a16:creationId xmlns:a16="http://schemas.microsoft.com/office/drawing/2014/main" id="{110B613F-2E13-4939-877B-88A7FEE0CE96}"/>
                </a:ext>
              </a:extLst>
            </p:cNvPr>
            <p:cNvSpPr/>
            <p:nvPr/>
          </p:nvSpPr>
          <p:spPr>
            <a:xfrm>
              <a:off x="-33472975" y="4082625"/>
              <a:ext cx="119725" cy="155200"/>
            </a:xfrm>
            <a:custGeom>
              <a:avLst/>
              <a:gdLst/>
              <a:ahLst/>
              <a:cxnLst/>
              <a:rect l="l" t="t" r="r" b="b"/>
              <a:pathLst>
                <a:path w="4789" h="6208" extrusionOk="0">
                  <a:moveTo>
                    <a:pt x="2395" y="1355"/>
                  </a:moveTo>
                  <a:cubicBezTo>
                    <a:pt x="2930" y="1355"/>
                    <a:pt x="3403" y="1828"/>
                    <a:pt x="3403" y="2364"/>
                  </a:cubicBezTo>
                  <a:cubicBezTo>
                    <a:pt x="3403" y="2962"/>
                    <a:pt x="2930" y="3403"/>
                    <a:pt x="2395" y="3403"/>
                  </a:cubicBezTo>
                  <a:cubicBezTo>
                    <a:pt x="1827" y="3403"/>
                    <a:pt x="1355" y="2931"/>
                    <a:pt x="1355" y="2364"/>
                  </a:cubicBezTo>
                  <a:cubicBezTo>
                    <a:pt x="1355" y="1828"/>
                    <a:pt x="1827" y="1355"/>
                    <a:pt x="2395" y="1355"/>
                  </a:cubicBezTo>
                  <a:close/>
                  <a:moveTo>
                    <a:pt x="2395" y="1"/>
                  </a:moveTo>
                  <a:cubicBezTo>
                    <a:pt x="1040" y="1"/>
                    <a:pt x="0" y="1072"/>
                    <a:pt x="0" y="2427"/>
                  </a:cubicBezTo>
                  <a:cubicBezTo>
                    <a:pt x="0" y="2994"/>
                    <a:pt x="221" y="3592"/>
                    <a:pt x="630" y="4002"/>
                  </a:cubicBezTo>
                  <a:lnTo>
                    <a:pt x="2111" y="6050"/>
                  </a:lnTo>
                  <a:cubicBezTo>
                    <a:pt x="2206" y="6113"/>
                    <a:pt x="2269" y="6207"/>
                    <a:pt x="2395" y="6207"/>
                  </a:cubicBezTo>
                  <a:cubicBezTo>
                    <a:pt x="2521" y="6207"/>
                    <a:pt x="2584" y="6144"/>
                    <a:pt x="2678" y="6050"/>
                  </a:cubicBezTo>
                  <a:lnTo>
                    <a:pt x="4442" y="3592"/>
                  </a:lnTo>
                  <a:cubicBezTo>
                    <a:pt x="4663" y="3246"/>
                    <a:pt x="4757" y="2805"/>
                    <a:pt x="4757" y="2364"/>
                  </a:cubicBezTo>
                  <a:cubicBezTo>
                    <a:pt x="4789" y="1072"/>
                    <a:pt x="3686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FF0000"/>
                </a:solidFill>
              </a:endParaRPr>
            </a:p>
          </p:txBody>
        </p:sp>
        <p:sp>
          <p:nvSpPr>
            <p:cNvPr id="153" name="Google Shape;1199;p39">
              <a:extLst>
                <a:ext uri="{FF2B5EF4-FFF2-40B4-BE49-F238E27FC236}">
                  <a16:creationId xmlns:a16="http://schemas.microsoft.com/office/drawing/2014/main" id="{E5679918-A922-472C-9913-EFDD232652EC}"/>
                </a:ext>
              </a:extLst>
            </p:cNvPr>
            <p:cNvSpPr/>
            <p:nvPr/>
          </p:nvSpPr>
          <p:spPr>
            <a:xfrm>
              <a:off x="-33421775" y="41338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8EA40D03-406A-4A10-B2B8-F9EF51C5292F}"/>
              </a:ext>
            </a:extLst>
          </p:cNvPr>
          <p:cNvSpPr/>
          <p:nvPr/>
        </p:nvSpPr>
        <p:spPr>
          <a:xfrm>
            <a:off x="511201" y="2696078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CBBD5334-6A7F-45BC-B8D2-FE401C2017C3}"/>
              </a:ext>
            </a:extLst>
          </p:cNvPr>
          <p:cNvSpPr/>
          <p:nvPr/>
        </p:nvSpPr>
        <p:spPr>
          <a:xfrm>
            <a:off x="3665664" y="2705247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Google Shape;432;p23">
            <a:extLst>
              <a:ext uri="{FF2B5EF4-FFF2-40B4-BE49-F238E27FC236}">
                <a16:creationId xmlns:a16="http://schemas.microsoft.com/office/drawing/2014/main" id="{5DDA7090-1B3C-413B-BAFA-7960C0B5D720}"/>
              </a:ext>
            </a:extLst>
          </p:cNvPr>
          <p:cNvSpPr/>
          <p:nvPr/>
        </p:nvSpPr>
        <p:spPr>
          <a:xfrm>
            <a:off x="7240336" y="2976946"/>
            <a:ext cx="737467" cy="702846"/>
          </a:xfrm>
          <a:custGeom>
            <a:avLst/>
            <a:gdLst/>
            <a:ahLst/>
            <a:cxnLst/>
            <a:rect l="l" t="t" r="r" b="b"/>
            <a:pathLst>
              <a:path w="30683" h="30695" extrusionOk="0">
                <a:moveTo>
                  <a:pt x="15348" y="1"/>
                </a:moveTo>
                <a:cubicBezTo>
                  <a:pt x="6871" y="1"/>
                  <a:pt x="1" y="6871"/>
                  <a:pt x="1" y="15348"/>
                </a:cubicBezTo>
                <a:cubicBezTo>
                  <a:pt x="1" y="23825"/>
                  <a:pt x="6871" y="30695"/>
                  <a:pt x="15348" y="30695"/>
                </a:cubicBezTo>
                <a:cubicBezTo>
                  <a:pt x="23813" y="30695"/>
                  <a:pt x="30683" y="23825"/>
                  <a:pt x="30683" y="15348"/>
                </a:cubicBezTo>
                <a:cubicBezTo>
                  <a:pt x="30683" y="6871"/>
                  <a:pt x="23813" y="1"/>
                  <a:pt x="15348" y="1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Google Shape;436;p23">
            <a:extLst>
              <a:ext uri="{FF2B5EF4-FFF2-40B4-BE49-F238E27FC236}">
                <a16:creationId xmlns:a16="http://schemas.microsoft.com/office/drawing/2014/main" id="{9CC5EC06-72B5-4A57-BF19-72D719B7BDD9}"/>
              </a:ext>
            </a:extLst>
          </p:cNvPr>
          <p:cNvSpPr/>
          <p:nvPr/>
        </p:nvSpPr>
        <p:spPr>
          <a:xfrm>
            <a:off x="7419470" y="3413410"/>
            <a:ext cx="379201" cy="98987"/>
          </a:xfrm>
          <a:custGeom>
            <a:avLst/>
            <a:gdLst/>
            <a:ahLst/>
            <a:cxnLst/>
            <a:rect l="l" t="t" r="r" b="b"/>
            <a:pathLst>
              <a:path w="15777" h="4323" extrusionOk="0">
                <a:moveTo>
                  <a:pt x="298" y="1"/>
                </a:moveTo>
                <a:cubicBezTo>
                  <a:pt x="167" y="1"/>
                  <a:pt x="0" y="72"/>
                  <a:pt x="0" y="203"/>
                </a:cubicBezTo>
                <a:lnTo>
                  <a:pt x="0" y="4073"/>
                </a:lnTo>
                <a:cubicBezTo>
                  <a:pt x="0" y="4216"/>
                  <a:pt x="167" y="4323"/>
                  <a:pt x="298" y="4323"/>
                </a:cubicBezTo>
                <a:lnTo>
                  <a:pt x="15526" y="4323"/>
                </a:lnTo>
                <a:cubicBezTo>
                  <a:pt x="15657" y="4323"/>
                  <a:pt x="15776" y="4216"/>
                  <a:pt x="15776" y="4073"/>
                </a:cubicBezTo>
                <a:lnTo>
                  <a:pt x="15776" y="203"/>
                </a:lnTo>
                <a:cubicBezTo>
                  <a:pt x="15776" y="72"/>
                  <a:pt x="15657" y="1"/>
                  <a:pt x="15526" y="1"/>
                </a:cubicBezTo>
                <a:lnTo>
                  <a:pt x="14026" y="1"/>
                </a:lnTo>
                <a:cubicBezTo>
                  <a:pt x="13895" y="1"/>
                  <a:pt x="13847" y="72"/>
                  <a:pt x="13847" y="203"/>
                </a:cubicBezTo>
                <a:lnTo>
                  <a:pt x="13847" y="2382"/>
                </a:lnTo>
                <a:lnTo>
                  <a:pt x="2084" y="2382"/>
                </a:lnTo>
                <a:lnTo>
                  <a:pt x="2084" y="203"/>
                </a:lnTo>
                <a:cubicBezTo>
                  <a:pt x="2084" y="72"/>
                  <a:pt x="1929" y="1"/>
                  <a:pt x="1798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437;p23">
            <a:extLst>
              <a:ext uri="{FF2B5EF4-FFF2-40B4-BE49-F238E27FC236}">
                <a16:creationId xmlns:a16="http://schemas.microsoft.com/office/drawing/2014/main" id="{4E611EEC-67A5-43E9-91C3-C7B8084DAA88}"/>
              </a:ext>
            </a:extLst>
          </p:cNvPr>
          <p:cNvSpPr/>
          <p:nvPr/>
        </p:nvSpPr>
        <p:spPr>
          <a:xfrm>
            <a:off x="7544813" y="3144339"/>
            <a:ext cx="128804" cy="44193"/>
          </a:xfrm>
          <a:custGeom>
            <a:avLst/>
            <a:gdLst/>
            <a:ahLst/>
            <a:cxnLst/>
            <a:rect l="l" t="t" r="r" b="b"/>
            <a:pathLst>
              <a:path w="5359" h="1930" extrusionOk="0">
                <a:moveTo>
                  <a:pt x="346" y="0"/>
                </a:moveTo>
                <a:cubicBezTo>
                  <a:pt x="191" y="0"/>
                  <a:pt x="0" y="155"/>
                  <a:pt x="0" y="322"/>
                </a:cubicBezTo>
                <a:lnTo>
                  <a:pt x="0" y="1596"/>
                </a:lnTo>
                <a:cubicBezTo>
                  <a:pt x="0" y="1751"/>
                  <a:pt x="191" y="1929"/>
                  <a:pt x="346" y="1929"/>
                </a:cubicBezTo>
                <a:lnTo>
                  <a:pt x="5049" y="1929"/>
                </a:lnTo>
                <a:cubicBezTo>
                  <a:pt x="5203" y="1929"/>
                  <a:pt x="5358" y="1751"/>
                  <a:pt x="5358" y="1596"/>
                </a:cubicBezTo>
                <a:lnTo>
                  <a:pt x="5358" y="322"/>
                </a:lnTo>
                <a:cubicBezTo>
                  <a:pt x="5358" y="155"/>
                  <a:pt x="5203" y="0"/>
                  <a:pt x="5049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438;p23">
            <a:extLst>
              <a:ext uri="{FF2B5EF4-FFF2-40B4-BE49-F238E27FC236}">
                <a16:creationId xmlns:a16="http://schemas.microsoft.com/office/drawing/2014/main" id="{6C5E78C2-28EB-4E8F-8F24-B8C1A999C429}"/>
              </a:ext>
            </a:extLst>
          </p:cNvPr>
          <p:cNvSpPr/>
          <p:nvPr/>
        </p:nvSpPr>
        <p:spPr>
          <a:xfrm>
            <a:off x="7461820" y="3198858"/>
            <a:ext cx="295631" cy="228405"/>
          </a:xfrm>
          <a:custGeom>
            <a:avLst/>
            <a:gdLst/>
            <a:ahLst/>
            <a:cxnLst/>
            <a:rect l="l" t="t" r="r" b="b"/>
            <a:pathLst>
              <a:path w="12300" h="9975" extrusionOk="0">
                <a:moveTo>
                  <a:pt x="3715" y="1"/>
                </a:moveTo>
                <a:cubicBezTo>
                  <a:pt x="3584" y="1"/>
                  <a:pt x="3453" y="60"/>
                  <a:pt x="3453" y="203"/>
                </a:cubicBezTo>
                <a:lnTo>
                  <a:pt x="3453" y="2822"/>
                </a:lnTo>
                <a:lnTo>
                  <a:pt x="703" y="2822"/>
                </a:lnTo>
                <a:cubicBezTo>
                  <a:pt x="274" y="2822"/>
                  <a:pt x="1" y="3144"/>
                  <a:pt x="215" y="3406"/>
                </a:cubicBezTo>
                <a:lnTo>
                  <a:pt x="2941" y="6597"/>
                </a:lnTo>
                <a:lnTo>
                  <a:pt x="5668" y="9787"/>
                </a:lnTo>
                <a:cubicBezTo>
                  <a:pt x="5775" y="9913"/>
                  <a:pt x="5963" y="9975"/>
                  <a:pt x="6152" y="9975"/>
                </a:cubicBezTo>
                <a:cubicBezTo>
                  <a:pt x="6341" y="9975"/>
                  <a:pt x="6531" y="9913"/>
                  <a:pt x="6644" y="9787"/>
                </a:cubicBezTo>
                <a:lnTo>
                  <a:pt x="9359" y="6597"/>
                </a:lnTo>
                <a:lnTo>
                  <a:pt x="12085" y="3406"/>
                </a:lnTo>
                <a:cubicBezTo>
                  <a:pt x="12300" y="3144"/>
                  <a:pt x="12026" y="2834"/>
                  <a:pt x="11597" y="2834"/>
                </a:cubicBezTo>
                <a:lnTo>
                  <a:pt x="8811" y="2834"/>
                </a:lnTo>
                <a:lnTo>
                  <a:pt x="8811" y="203"/>
                </a:lnTo>
                <a:cubicBezTo>
                  <a:pt x="8811" y="60"/>
                  <a:pt x="8633" y="1"/>
                  <a:pt x="8502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75;p15">
            <a:extLst>
              <a:ext uri="{FF2B5EF4-FFF2-40B4-BE49-F238E27FC236}">
                <a16:creationId xmlns:a16="http://schemas.microsoft.com/office/drawing/2014/main" id="{64ECF87B-E5B6-4EC8-BCC9-B2A30DD81ED5}"/>
              </a:ext>
            </a:extLst>
          </p:cNvPr>
          <p:cNvSpPr txBox="1"/>
          <p:nvPr/>
        </p:nvSpPr>
        <p:spPr>
          <a:xfrm>
            <a:off x="6879591" y="3679792"/>
            <a:ext cx="1393282" cy="34668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rgbClr val="17A2B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DB</a:t>
            </a:r>
            <a:endParaRPr dirty="0">
              <a:solidFill>
                <a:srgbClr val="17A2B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5" name="사각형: 둥근 모서리 84">
            <a:extLst>
              <a:ext uri="{FF2B5EF4-FFF2-40B4-BE49-F238E27FC236}">
                <a16:creationId xmlns:a16="http://schemas.microsoft.com/office/drawing/2014/main" id="{3A9C1D21-5B28-4C9D-A96C-E5B971096BE6}"/>
              </a:ext>
            </a:extLst>
          </p:cNvPr>
          <p:cNvSpPr/>
          <p:nvPr/>
        </p:nvSpPr>
        <p:spPr>
          <a:xfrm>
            <a:off x="6917304" y="2705247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F12C55C-85E1-433E-B31C-5197CE85353E}"/>
              </a:ext>
            </a:extLst>
          </p:cNvPr>
          <p:cNvSpPr txBox="1"/>
          <p:nvPr/>
        </p:nvSpPr>
        <p:spPr>
          <a:xfrm>
            <a:off x="1881107" y="2800084"/>
            <a:ext cx="1991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200" b="1" dirty="0"/>
              <a:t>클라이언트에 입력한 로그인 정보를</a:t>
            </a:r>
            <a:endParaRPr lang="en-US" altLang="ko-KR" sz="1200" b="1" dirty="0"/>
          </a:p>
          <a:p>
            <a:r>
              <a:rPr lang="en-US" altLang="ko-KR" sz="1200" b="1" dirty="0"/>
              <a:t>     </a:t>
            </a:r>
            <a:r>
              <a:rPr lang="ko-KR" altLang="en-US" sz="1200" b="1" dirty="0"/>
              <a:t> 서버에 전달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4CDABBC-EA43-4AD2-AC8F-B4EC9675A08A}"/>
              </a:ext>
            </a:extLst>
          </p:cNvPr>
          <p:cNvSpPr txBox="1"/>
          <p:nvPr/>
        </p:nvSpPr>
        <p:spPr>
          <a:xfrm>
            <a:off x="5090906" y="2874617"/>
            <a:ext cx="1863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2. </a:t>
            </a:r>
            <a:r>
              <a:rPr lang="ko-KR" altLang="en-US" sz="1200" b="1" dirty="0"/>
              <a:t>회원정보 확인</a:t>
            </a:r>
            <a:endParaRPr lang="en-US" altLang="ko-KR" sz="1200" b="1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FE1103-3DA7-4C93-BD1A-BC7978AB6B8F}"/>
              </a:ext>
            </a:extLst>
          </p:cNvPr>
          <p:cNvSpPr txBox="1"/>
          <p:nvPr/>
        </p:nvSpPr>
        <p:spPr>
          <a:xfrm>
            <a:off x="5063302" y="4093337"/>
            <a:ext cx="1863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3. </a:t>
            </a:r>
            <a:r>
              <a:rPr lang="ko-KR" altLang="en-US" sz="1200" b="1" dirty="0"/>
              <a:t>비밀번호 일치 확인</a:t>
            </a:r>
            <a:endParaRPr lang="en-US" altLang="ko-KR" sz="1200" b="1" dirty="0"/>
          </a:p>
        </p:txBody>
      </p:sp>
      <p:sp>
        <p:nvSpPr>
          <p:cNvPr id="10" name="화살표: 왼쪽/오른쪽 9">
            <a:extLst>
              <a:ext uri="{FF2B5EF4-FFF2-40B4-BE49-F238E27FC236}">
                <a16:creationId xmlns:a16="http://schemas.microsoft.com/office/drawing/2014/main" id="{519500E1-0B17-4FDD-A833-87751EE734B4}"/>
              </a:ext>
            </a:extLst>
          </p:cNvPr>
          <p:cNvSpPr/>
          <p:nvPr/>
        </p:nvSpPr>
        <p:spPr>
          <a:xfrm>
            <a:off x="5359196" y="3353473"/>
            <a:ext cx="1216152" cy="484632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화살표: 왼쪽/오른쪽 92">
            <a:extLst>
              <a:ext uri="{FF2B5EF4-FFF2-40B4-BE49-F238E27FC236}">
                <a16:creationId xmlns:a16="http://schemas.microsoft.com/office/drawing/2014/main" id="{26C58157-C7BD-416C-A179-2FAD7C137E6E}"/>
              </a:ext>
            </a:extLst>
          </p:cNvPr>
          <p:cNvSpPr/>
          <p:nvPr/>
        </p:nvSpPr>
        <p:spPr>
          <a:xfrm>
            <a:off x="2147230" y="3429620"/>
            <a:ext cx="1216152" cy="484632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4F942F17-6F2C-4FF5-B469-599570D86502}"/>
              </a:ext>
            </a:extLst>
          </p:cNvPr>
          <p:cNvSpPr txBox="1"/>
          <p:nvPr/>
        </p:nvSpPr>
        <p:spPr>
          <a:xfrm>
            <a:off x="1920185" y="3952574"/>
            <a:ext cx="1469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5.</a:t>
            </a:r>
            <a:r>
              <a:rPr lang="ko-KR" altLang="en-US" sz="1200" b="1" dirty="0"/>
              <a:t> 비밀번호 일치 시 </a:t>
            </a:r>
            <a:r>
              <a:rPr lang="ko-KR" altLang="en-US" sz="1200" b="1" dirty="0" err="1"/>
              <a:t>로컬스토리지에</a:t>
            </a:r>
            <a:r>
              <a:rPr lang="ko-KR" altLang="en-US" sz="1200" b="1" dirty="0"/>
              <a:t> </a:t>
            </a:r>
            <a:r>
              <a:rPr lang="en-US" altLang="ko-KR" sz="1200" b="1" dirty="0"/>
              <a:t> id</a:t>
            </a:r>
            <a:r>
              <a:rPr lang="ko-KR" altLang="en-US" sz="1200" b="1" dirty="0"/>
              <a:t> 저장</a:t>
            </a:r>
            <a:r>
              <a:rPr lang="en-US" altLang="ko-KR" sz="1200" b="1" dirty="0"/>
              <a:t>, </a:t>
            </a:r>
            <a:r>
              <a:rPr lang="ko-KR" altLang="en-US" sz="1200" b="1" dirty="0"/>
              <a:t>쿠키에 토큰 저장</a:t>
            </a: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96062010-A2D7-4039-AD73-34EFB2FC53DA}"/>
              </a:ext>
            </a:extLst>
          </p:cNvPr>
          <p:cNvSpPr/>
          <p:nvPr/>
        </p:nvSpPr>
        <p:spPr>
          <a:xfrm>
            <a:off x="3422441" y="1569371"/>
            <a:ext cx="1843635" cy="44383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0"/>
                <a:solidFill>
                  <a:schemeClr val="tx1"/>
                </a:solidFill>
              </a:rPr>
              <a:t>로그인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4C42DAE-E1D5-4241-93CB-B326AE7A7697}"/>
              </a:ext>
            </a:extLst>
          </p:cNvPr>
          <p:cNvSpPr txBox="1"/>
          <p:nvPr/>
        </p:nvSpPr>
        <p:spPr>
          <a:xfrm>
            <a:off x="5063302" y="4673904"/>
            <a:ext cx="22195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4. </a:t>
            </a:r>
            <a:r>
              <a:rPr lang="ko-KR" altLang="en-US" sz="1200" b="1" dirty="0"/>
              <a:t>비밀번호 일치 시 토큰 생성</a:t>
            </a:r>
          </a:p>
        </p:txBody>
      </p:sp>
    </p:spTree>
    <p:extLst>
      <p:ext uri="{BB962C8B-B14F-4D97-AF65-F5344CB8AC3E}">
        <p14:creationId xmlns:p14="http://schemas.microsoft.com/office/powerpoint/2010/main" val="1511032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43920" y="6641869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3661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 로그아웃 페이지 로직</a:t>
            </a:r>
            <a:endParaRPr lang="ko-KR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6496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Login Page Logic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849611" y="-599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Google Shape;75;p15">
            <a:extLst>
              <a:ext uri="{FF2B5EF4-FFF2-40B4-BE49-F238E27FC236}">
                <a16:creationId xmlns:a16="http://schemas.microsoft.com/office/drawing/2014/main" id="{586F6A76-CDC1-4632-9418-A5E1AEF57DF6}"/>
              </a:ext>
            </a:extLst>
          </p:cNvPr>
          <p:cNvSpPr txBox="1"/>
          <p:nvPr/>
        </p:nvSpPr>
        <p:spPr>
          <a:xfrm>
            <a:off x="6483740" y="3859146"/>
            <a:ext cx="1393282" cy="275143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chemeClr val="bg2">
                    <a:lumMod val="5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Server</a:t>
            </a:r>
            <a:endParaRPr dirty="0">
              <a:solidFill>
                <a:schemeClr val="bg2">
                  <a:lumMod val="50000"/>
                </a:schemeClr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8" name="Google Shape;75;p15">
            <a:extLst>
              <a:ext uri="{FF2B5EF4-FFF2-40B4-BE49-F238E27FC236}">
                <a16:creationId xmlns:a16="http://schemas.microsoft.com/office/drawing/2014/main" id="{76520478-31AD-442A-B62E-C59936E16F3C}"/>
              </a:ext>
            </a:extLst>
          </p:cNvPr>
          <p:cNvSpPr txBox="1"/>
          <p:nvPr/>
        </p:nvSpPr>
        <p:spPr>
          <a:xfrm>
            <a:off x="1123889" y="3847459"/>
            <a:ext cx="1393282" cy="34668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rgbClr val="17A2B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Client</a:t>
            </a:r>
            <a:endParaRPr dirty="0">
              <a:solidFill>
                <a:srgbClr val="17A2B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9" name="Google Shape;244;p19">
            <a:extLst>
              <a:ext uri="{FF2B5EF4-FFF2-40B4-BE49-F238E27FC236}">
                <a16:creationId xmlns:a16="http://schemas.microsoft.com/office/drawing/2014/main" id="{3E25E5DA-601C-4DD6-A1F6-8612FCDC2AB1}"/>
              </a:ext>
            </a:extLst>
          </p:cNvPr>
          <p:cNvSpPr/>
          <p:nvPr/>
        </p:nvSpPr>
        <p:spPr>
          <a:xfrm>
            <a:off x="1733681" y="3441164"/>
            <a:ext cx="157772" cy="157772"/>
          </a:xfrm>
          <a:custGeom>
            <a:avLst/>
            <a:gdLst/>
            <a:ahLst/>
            <a:cxnLst/>
            <a:rect l="l" t="t" r="r" b="b"/>
            <a:pathLst>
              <a:path w="6847" h="6847" extrusionOk="0">
                <a:moveTo>
                  <a:pt x="3418" y="0"/>
                </a:moveTo>
                <a:cubicBezTo>
                  <a:pt x="1537" y="0"/>
                  <a:pt x="1" y="1536"/>
                  <a:pt x="1" y="3429"/>
                </a:cubicBezTo>
                <a:cubicBezTo>
                  <a:pt x="1" y="5310"/>
                  <a:pt x="1537" y="6846"/>
                  <a:pt x="3418" y="6846"/>
                </a:cubicBezTo>
                <a:cubicBezTo>
                  <a:pt x="5311" y="6846"/>
                  <a:pt x="6847" y="5310"/>
                  <a:pt x="6847" y="3429"/>
                </a:cubicBezTo>
                <a:cubicBezTo>
                  <a:pt x="6847" y="1536"/>
                  <a:pt x="5311" y="0"/>
                  <a:pt x="3418" y="0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245;p19">
            <a:extLst>
              <a:ext uri="{FF2B5EF4-FFF2-40B4-BE49-F238E27FC236}">
                <a16:creationId xmlns:a16="http://schemas.microsoft.com/office/drawing/2014/main" id="{38C14650-001C-4B86-BBE6-A64903E5B0FE}"/>
              </a:ext>
            </a:extLst>
          </p:cNvPr>
          <p:cNvSpPr/>
          <p:nvPr/>
        </p:nvSpPr>
        <p:spPr>
          <a:xfrm>
            <a:off x="1822299" y="3638125"/>
            <a:ext cx="181091" cy="194824"/>
          </a:xfrm>
          <a:custGeom>
            <a:avLst/>
            <a:gdLst/>
            <a:ahLst/>
            <a:cxnLst/>
            <a:rect l="l" t="t" r="r" b="b"/>
            <a:pathLst>
              <a:path w="7859" h="8455" extrusionOk="0">
                <a:moveTo>
                  <a:pt x="4501" y="1"/>
                </a:moveTo>
                <a:lnTo>
                  <a:pt x="0" y="8454"/>
                </a:lnTo>
                <a:lnTo>
                  <a:pt x="7859" y="8454"/>
                </a:lnTo>
                <a:lnTo>
                  <a:pt x="7859" y="4049"/>
                </a:lnTo>
                <a:cubicBezTo>
                  <a:pt x="7859" y="1334"/>
                  <a:pt x="6525" y="346"/>
                  <a:pt x="4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1" name="Google Shape;246;p19">
            <a:extLst>
              <a:ext uri="{FF2B5EF4-FFF2-40B4-BE49-F238E27FC236}">
                <a16:creationId xmlns:a16="http://schemas.microsoft.com/office/drawing/2014/main" id="{3E5346C1-A5A2-45D9-A22A-AA41280CE61C}"/>
              </a:ext>
            </a:extLst>
          </p:cNvPr>
          <p:cNvSpPr/>
          <p:nvPr/>
        </p:nvSpPr>
        <p:spPr>
          <a:xfrm>
            <a:off x="1622850" y="3638125"/>
            <a:ext cx="179985" cy="194824"/>
          </a:xfrm>
          <a:custGeom>
            <a:avLst/>
            <a:gdLst/>
            <a:ahLst/>
            <a:cxnLst/>
            <a:rect l="l" t="t" r="r" b="b"/>
            <a:pathLst>
              <a:path w="7811" h="8455" extrusionOk="0">
                <a:moveTo>
                  <a:pt x="3334" y="1"/>
                </a:moveTo>
                <a:cubicBezTo>
                  <a:pt x="1310" y="346"/>
                  <a:pt x="1" y="1334"/>
                  <a:pt x="1" y="4049"/>
                </a:cubicBezTo>
                <a:lnTo>
                  <a:pt x="1" y="8454"/>
                </a:lnTo>
                <a:lnTo>
                  <a:pt x="7811" y="8454"/>
                </a:lnTo>
                <a:lnTo>
                  <a:pt x="3334" y="1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2" name="Google Shape;247;p19">
            <a:extLst>
              <a:ext uri="{FF2B5EF4-FFF2-40B4-BE49-F238E27FC236}">
                <a16:creationId xmlns:a16="http://schemas.microsoft.com/office/drawing/2014/main" id="{3B348A5A-BA7A-4B52-B4AF-55B3240B0CAE}"/>
              </a:ext>
            </a:extLst>
          </p:cNvPr>
          <p:cNvSpPr/>
          <p:nvPr/>
        </p:nvSpPr>
        <p:spPr>
          <a:xfrm>
            <a:off x="1784442" y="3634023"/>
            <a:ext cx="56523" cy="178349"/>
          </a:xfrm>
          <a:custGeom>
            <a:avLst/>
            <a:gdLst/>
            <a:ahLst/>
            <a:cxnLst/>
            <a:rect l="l" t="t" r="r" b="b"/>
            <a:pathLst>
              <a:path w="2453" h="7740" extrusionOk="0">
                <a:moveTo>
                  <a:pt x="1227" y="0"/>
                </a:moveTo>
                <a:lnTo>
                  <a:pt x="143" y="631"/>
                </a:lnTo>
                <a:lnTo>
                  <a:pt x="727" y="1334"/>
                </a:lnTo>
                <a:lnTo>
                  <a:pt x="0" y="5418"/>
                </a:lnTo>
                <a:lnTo>
                  <a:pt x="1227" y="7739"/>
                </a:lnTo>
                <a:lnTo>
                  <a:pt x="2453" y="5418"/>
                </a:lnTo>
                <a:lnTo>
                  <a:pt x="1727" y="1334"/>
                </a:lnTo>
                <a:lnTo>
                  <a:pt x="2310" y="631"/>
                </a:lnTo>
                <a:lnTo>
                  <a:pt x="1227" y="0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3" name="Google Shape;1189;p39">
            <a:extLst>
              <a:ext uri="{FF2B5EF4-FFF2-40B4-BE49-F238E27FC236}">
                <a16:creationId xmlns:a16="http://schemas.microsoft.com/office/drawing/2014/main" id="{6DE47E3A-638E-4396-9DF2-A5A64516F822}"/>
              </a:ext>
            </a:extLst>
          </p:cNvPr>
          <p:cNvGrpSpPr/>
          <p:nvPr/>
        </p:nvGrpSpPr>
        <p:grpSpPr>
          <a:xfrm>
            <a:off x="6978839" y="3448248"/>
            <a:ext cx="354586" cy="355557"/>
            <a:chOff x="-33645475" y="3944800"/>
            <a:chExt cx="292225" cy="293025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44" name="Google Shape;1190;p39">
              <a:extLst>
                <a:ext uri="{FF2B5EF4-FFF2-40B4-BE49-F238E27FC236}">
                  <a16:creationId xmlns:a16="http://schemas.microsoft.com/office/drawing/2014/main" id="{DB7E217B-F27E-4517-8B21-2AA3C1603A15}"/>
                </a:ext>
              </a:extLst>
            </p:cNvPr>
            <p:cNvSpPr/>
            <p:nvPr/>
          </p:nvSpPr>
          <p:spPr>
            <a:xfrm>
              <a:off x="-33549375" y="3944800"/>
              <a:ext cx="98475" cy="70900"/>
            </a:xfrm>
            <a:custGeom>
              <a:avLst/>
              <a:gdLst/>
              <a:ahLst/>
              <a:cxnLst/>
              <a:rect l="l" t="t" r="r" b="b"/>
              <a:pathLst>
                <a:path w="3939" h="2836" extrusionOk="0">
                  <a:moveTo>
                    <a:pt x="1985" y="0"/>
                  </a:moveTo>
                  <a:cubicBezTo>
                    <a:pt x="1260" y="0"/>
                    <a:pt x="473" y="946"/>
                    <a:pt x="0" y="2521"/>
                  </a:cubicBezTo>
                  <a:cubicBezTo>
                    <a:pt x="158" y="2615"/>
                    <a:pt x="284" y="2710"/>
                    <a:pt x="410" y="2836"/>
                  </a:cubicBezTo>
                  <a:cubicBezTo>
                    <a:pt x="914" y="2773"/>
                    <a:pt x="1481" y="2773"/>
                    <a:pt x="1985" y="2773"/>
                  </a:cubicBezTo>
                  <a:cubicBezTo>
                    <a:pt x="2489" y="2773"/>
                    <a:pt x="3056" y="2804"/>
                    <a:pt x="3560" y="2836"/>
                  </a:cubicBezTo>
                  <a:cubicBezTo>
                    <a:pt x="3623" y="2678"/>
                    <a:pt x="3781" y="2584"/>
                    <a:pt x="3938" y="2521"/>
                  </a:cubicBezTo>
                  <a:cubicBezTo>
                    <a:pt x="3529" y="946"/>
                    <a:pt x="2741" y="0"/>
                    <a:pt x="19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5" name="Google Shape;1191;p39">
              <a:extLst>
                <a:ext uri="{FF2B5EF4-FFF2-40B4-BE49-F238E27FC236}">
                  <a16:creationId xmlns:a16="http://schemas.microsoft.com/office/drawing/2014/main" id="{67516D5C-5AB3-4A06-91B5-7D2D39C183AA}"/>
                </a:ext>
              </a:extLst>
            </p:cNvPr>
            <p:cNvSpPr/>
            <p:nvPr/>
          </p:nvSpPr>
          <p:spPr>
            <a:xfrm>
              <a:off x="-33645475" y="4041675"/>
              <a:ext cx="70900" cy="98475"/>
            </a:xfrm>
            <a:custGeom>
              <a:avLst/>
              <a:gdLst/>
              <a:ahLst/>
              <a:cxnLst/>
              <a:rect l="l" t="t" r="r" b="b"/>
              <a:pathLst>
                <a:path w="2836" h="3939" extrusionOk="0">
                  <a:moveTo>
                    <a:pt x="2521" y="0"/>
                  </a:moveTo>
                  <a:cubicBezTo>
                    <a:pt x="946" y="473"/>
                    <a:pt x="32" y="1229"/>
                    <a:pt x="32" y="1954"/>
                  </a:cubicBezTo>
                  <a:cubicBezTo>
                    <a:pt x="1" y="2710"/>
                    <a:pt x="946" y="3466"/>
                    <a:pt x="2521" y="3939"/>
                  </a:cubicBezTo>
                  <a:cubicBezTo>
                    <a:pt x="2584" y="3781"/>
                    <a:pt x="2710" y="3655"/>
                    <a:pt x="2836" y="3529"/>
                  </a:cubicBezTo>
                  <a:cubicBezTo>
                    <a:pt x="2773" y="3025"/>
                    <a:pt x="2773" y="2521"/>
                    <a:pt x="2773" y="1954"/>
                  </a:cubicBezTo>
                  <a:cubicBezTo>
                    <a:pt x="2773" y="1418"/>
                    <a:pt x="2805" y="914"/>
                    <a:pt x="2836" y="379"/>
                  </a:cubicBezTo>
                  <a:cubicBezTo>
                    <a:pt x="2679" y="316"/>
                    <a:pt x="2553" y="158"/>
                    <a:pt x="2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6" name="Google Shape;1192;p39">
              <a:extLst>
                <a:ext uri="{FF2B5EF4-FFF2-40B4-BE49-F238E27FC236}">
                  <a16:creationId xmlns:a16="http://schemas.microsoft.com/office/drawing/2014/main" id="{7745EBF4-D955-4689-86A3-1EF206E4BCC2}"/>
                </a:ext>
              </a:extLst>
            </p:cNvPr>
            <p:cNvSpPr/>
            <p:nvPr/>
          </p:nvSpPr>
          <p:spPr>
            <a:xfrm>
              <a:off x="-33424150" y="4042450"/>
              <a:ext cx="70900" cy="52025"/>
            </a:xfrm>
            <a:custGeom>
              <a:avLst/>
              <a:gdLst/>
              <a:ahLst/>
              <a:cxnLst/>
              <a:rect l="l" t="t" r="r" b="b"/>
              <a:pathLst>
                <a:path w="2836" h="2081" extrusionOk="0">
                  <a:moveTo>
                    <a:pt x="316" y="1"/>
                  </a:moveTo>
                  <a:cubicBezTo>
                    <a:pt x="253" y="159"/>
                    <a:pt x="127" y="285"/>
                    <a:pt x="1" y="379"/>
                  </a:cubicBezTo>
                  <a:cubicBezTo>
                    <a:pt x="32" y="600"/>
                    <a:pt x="32" y="789"/>
                    <a:pt x="32" y="978"/>
                  </a:cubicBezTo>
                  <a:cubicBezTo>
                    <a:pt x="158" y="978"/>
                    <a:pt x="284" y="946"/>
                    <a:pt x="442" y="946"/>
                  </a:cubicBezTo>
                  <a:cubicBezTo>
                    <a:pt x="1387" y="946"/>
                    <a:pt x="2237" y="1387"/>
                    <a:pt x="2804" y="2080"/>
                  </a:cubicBezTo>
                  <a:lnTo>
                    <a:pt x="2804" y="1954"/>
                  </a:lnTo>
                  <a:cubicBezTo>
                    <a:pt x="2836" y="1230"/>
                    <a:pt x="1891" y="474"/>
                    <a:pt x="3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7" name="Google Shape;1193;p39">
              <a:extLst>
                <a:ext uri="{FF2B5EF4-FFF2-40B4-BE49-F238E27FC236}">
                  <a16:creationId xmlns:a16="http://schemas.microsoft.com/office/drawing/2014/main" id="{84AFD8E2-3011-4CA7-AAD8-2A8614BC535B}"/>
                </a:ext>
              </a:extLst>
            </p:cNvPr>
            <p:cNvSpPr/>
            <p:nvPr/>
          </p:nvSpPr>
          <p:spPr>
            <a:xfrm>
              <a:off x="-33549375" y="4165325"/>
              <a:ext cx="86650" cy="70925"/>
            </a:xfrm>
            <a:custGeom>
              <a:avLst/>
              <a:gdLst/>
              <a:ahLst/>
              <a:cxnLst/>
              <a:rect l="l" t="t" r="r" b="b"/>
              <a:pathLst>
                <a:path w="3466" h="2837" extrusionOk="0">
                  <a:moveTo>
                    <a:pt x="410" y="1"/>
                  </a:moveTo>
                  <a:cubicBezTo>
                    <a:pt x="315" y="158"/>
                    <a:pt x="158" y="284"/>
                    <a:pt x="0" y="316"/>
                  </a:cubicBezTo>
                  <a:cubicBezTo>
                    <a:pt x="473" y="1891"/>
                    <a:pt x="1260" y="2836"/>
                    <a:pt x="1985" y="2836"/>
                  </a:cubicBezTo>
                  <a:cubicBezTo>
                    <a:pt x="2489" y="2836"/>
                    <a:pt x="3056" y="2364"/>
                    <a:pt x="3466" y="1544"/>
                  </a:cubicBezTo>
                  <a:lnTo>
                    <a:pt x="3119" y="1072"/>
                  </a:lnTo>
                  <a:cubicBezTo>
                    <a:pt x="2836" y="851"/>
                    <a:pt x="2678" y="473"/>
                    <a:pt x="2521" y="95"/>
                  </a:cubicBezTo>
                  <a:lnTo>
                    <a:pt x="1985" y="95"/>
                  </a:lnTo>
                  <a:cubicBezTo>
                    <a:pt x="1418" y="95"/>
                    <a:pt x="882" y="64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8" name="Google Shape;1194;p39">
              <a:extLst>
                <a:ext uri="{FF2B5EF4-FFF2-40B4-BE49-F238E27FC236}">
                  <a16:creationId xmlns:a16="http://schemas.microsoft.com/office/drawing/2014/main" id="{3B667056-6F37-4E2E-BAF6-3193CA1844F9}"/>
                </a:ext>
              </a:extLst>
            </p:cNvPr>
            <p:cNvSpPr/>
            <p:nvPr/>
          </p:nvSpPr>
          <p:spPr>
            <a:xfrm>
              <a:off x="-33558825" y="4030650"/>
              <a:ext cx="118950" cy="120525"/>
            </a:xfrm>
            <a:custGeom>
              <a:avLst/>
              <a:gdLst/>
              <a:ahLst/>
              <a:cxnLst/>
              <a:rect l="l" t="t" r="r" b="b"/>
              <a:pathLst>
                <a:path w="4758" h="4821" extrusionOk="0">
                  <a:moveTo>
                    <a:pt x="2395" y="0"/>
                  </a:moveTo>
                  <a:cubicBezTo>
                    <a:pt x="1922" y="0"/>
                    <a:pt x="1418" y="32"/>
                    <a:pt x="1008" y="95"/>
                  </a:cubicBezTo>
                  <a:cubicBezTo>
                    <a:pt x="977" y="599"/>
                    <a:pt x="599" y="977"/>
                    <a:pt x="63" y="1040"/>
                  </a:cubicBezTo>
                  <a:cubicBezTo>
                    <a:pt x="32" y="1450"/>
                    <a:pt x="0" y="1922"/>
                    <a:pt x="0" y="2395"/>
                  </a:cubicBezTo>
                  <a:cubicBezTo>
                    <a:pt x="0" y="2867"/>
                    <a:pt x="32" y="3340"/>
                    <a:pt x="63" y="3781"/>
                  </a:cubicBezTo>
                  <a:cubicBezTo>
                    <a:pt x="599" y="3812"/>
                    <a:pt x="977" y="4222"/>
                    <a:pt x="1008" y="4726"/>
                  </a:cubicBezTo>
                  <a:cubicBezTo>
                    <a:pt x="1449" y="4758"/>
                    <a:pt x="1922" y="4821"/>
                    <a:pt x="2395" y="4821"/>
                  </a:cubicBezTo>
                  <a:lnTo>
                    <a:pt x="2804" y="4821"/>
                  </a:lnTo>
                  <a:cubicBezTo>
                    <a:pt x="2804" y="4695"/>
                    <a:pt x="2741" y="4569"/>
                    <a:pt x="2741" y="4506"/>
                  </a:cubicBezTo>
                  <a:cubicBezTo>
                    <a:pt x="2741" y="3151"/>
                    <a:pt x="3592" y="2017"/>
                    <a:pt x="4757" y="1576"/>
                  </a:cubicBezTo>
                  <a:cubicBezTo>
                    <a:pt x="4757" y="1387"/>
                    <a:pt x="4726" y="1229"/>
                    <a:pt x="4726" y="1040"/>
                  </a:cubicBezTo>
                  <a:cubicBezTo>
                    <a:pt x="4222" y="977"/>
                    <a:pt x="3812" y="599"/>
                    <a:pt x="3781" y="95"/>
                  </a:cubicBezTo>
                  <a:cubicBezTo>
                    <a:pt x="3340" y="32"/>
                    <a:pt x="2867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9" name="Google Shape;1195;p39">
              <a:extLst>
                <a:ext uri="{FF2B5EF4-FFF2-40B4-BE49-F238E27FC236}">
                  <a16:creationId xmlns:a16="http://schemas.microsoft.com/office/drawing/2014/main" id="{DA3BA0A3-3997-495F-85FD-9CBE86150144}"/>
                </a:ext>
              </a:extLst>
            </p:cNvPr>
            <p:cNvSpPr/>
            <p:nvPr/>
          </p:nvSpPr>
          <p:spPr>
            <a:xfrm>
              <a:off x="-33639950" y="4129900"/>
              <a:ext cx="100825" cy="100825"/>
            </a:xfrm>
            <a:custGeom>
              <a:avLst/>
              <a:gdLst/>
              <a:ahLst/>
              <a:cxnLst/>
              <a:rect l="l" t="t" r="r" b="b"/>
              <a:pathLst>
                <a:path w="4033" h="4033" extrusionOk="0">
                  <a:moveTo>
                    <a:pt x="0" y="0"/>
                  </a:moveTo>
                  <a:lnTo>
                    <a:pt x="0" y="0"/>
                  </a:lnTo>
                  <a:cubicBezTo>
                    <a:pt x="567" y="1953"/>
                    <a:pt x="2111" y="3466"/>
                    <a:pt x="4033" y="4033"/>
                  </a:cubicBezTo>
                  <a:cubicBezTo>
                    <a:pt x="3592" y="3466"/>
                    <a:pt x="3245" y="2741"/>
                    <a:pt x="2962" y="1827"/>
                  </a:cubicBezTo>
                  <a:cubicBezTo>
                    <a:pt x="2584" y="1733"/>
                    <a:pt x="2300" y="1481"/>
                    <a:pt x="2206" y="1071"/>
                  </a:cubicBezTo>
                  <a:cubicBezTo>
                    <a:pt x="1323" y="851"/>
                    <a:pt x="567" y="44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0" name="Google Shape;1196;p39">
              <a:extLst>
                <a:ext uri="{FF2B5EF4-FFF2-40B4-BE49-F238E27FC236}">
                  <a16:creationId xmlns:a16="http://schemas.microsoft.com/office/drawing/2014/main" id="{3891F9A9-D53B-4C4A-A486-F63AAC9E993C}"/>
                </a:ext>
              </a:extLst>
            </p:cNvPr>
            <p:cNvSpPr/>
            <p:nvPr/>
          </p:nvSpPr>
          <p:spPr>
            <a:xfrm>
              <a:off x="-33459600" y="3951875"/>
              <a:ext cx="100850" cy="100075"/>
            </a:xfrm>
            <a:custGeom>
              <a:avLst/>
              <a:gdLst/>
              <a:ahLst/>
              <a:cxnLst/>
              <a:rect l="l" t="t" r="r" b="b"/>
              <a:pathLst>
                <a:path w="4034" h="4003" extrusionOk="0">
                  <a:moveTo>
                    <a:pt x="1" y="1"/>
                  </a:moveTo>
                  <a:lnTo>
                    <a:pt x="1" y="1"/>
                  </a:lnTo>
                  <a:cubicBezTo>
                    <a:pt x="442" y="537"/>
                    <a:pt x="788" y="1293"/>
                    <a:pt x="1072" y="2206"/>
                  </a:cubicBezTo>
                  <a:cubicBezTo>
                    <a:pt x="1419" y="2238"/>
                    <a:pt x="1734" y="2553"/>
                    <a:pt x="1828" y="2962"/>
                  </a:cubicBezTo>
                  <a:cubicBezTo>
                    <a:pt x="2710" y="3183"/>
                    <a:pt x="3466" y="3592"/>
                    <a:pt x="4033" y="4002"/>
                  </a:cubicBezTo>
                  <a:cubicBezTo>
                    <a:pt x="3466" y="2080"/>
                    <a:pt x="1923" y="53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1" name="Google Shape;1197;p39">
              <a:extLst>
                <a:ext uri="{FF2B5EF4-FFF2-40B4-BE49-F238E27FC236}">
                  <a16:creationId xmlns:a16="http://schemas.microsoft.com/office/drawing/2014/main" id="{7E2E0DCD-586D-4B09-A84E-D1F8356EEADE}"/>
                </a:ext>
              </a:extLst>
            </p:cNvPr>
            <p:cNvSpPr/>
            <p:nvPr/>
          </p:nvSpPr>
          <p:spPr>
            <a:xfrm>
              <a:off x="-33639950" y="3951100"/>
              <a:ext cx="100825" cy="100050"/>
            </a:xfrm>
            <a:custGeom>
              <a:avLst/>
              <a:gdLst/>
              <a:ahLst/>
              <a:cxnLst/>
              <a:rect l="l" t="t" r="r" b="b"/>
              <a:pathLst>
                <a:path w="4033" h="4002" extrusionOk="0">
                  <a:moveTo>
                    <a:pt x="4033" y="0"/>
                  </a:moveTo>
                  <a:lnTo>
                    <a:pt x="4033" y="0"/>
                  </a:lnTo>
                  <a:cubicBezTo>
                    <a:pt x="2111" y="536"/>
                    <a:pt x="567" y="2080"/>
                    <a:pt x="0" y="4002"/>
                  </a:cubicBezTo>
                  <a:cubicBezTo>
                    <a:pt x="567" y="3592"/>
                    <a:pt x="1323" y="3214"/>
                    <a:pt x="2206" y="2962"/>
                  </a:cubicBezTo>
                  <a:cubicBezTo>
                    <a:pt x="2300" y="2552"/>
                    <a:pt x="2615" y="2269"/>
                    <a:pt x="2962" y="2206"/>
                  </a:cubicBezTo>
                  <a:cubicBezTo>
                    <a:pt x="3214" y="1292"/>
                    <a:pt x="3592" y="505"/>
                    <a:pt x="40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2" name="Google Shape;1198;p39">
              <a:extLst>
                <a:ext uri="{FF2B5EF4-FFF2-40B4-BE49-F238E27FC236}">
                  <a16:creationId xmlns:a16="http://schemas.microsoft.com/office/drawing/2014/main" id="{110B613F-2E13-4939-877B-88A7FEE0CE96}"/>
                </a:ext>
              </a:extLst>
            </p:cNvPr>
            <p:cNvSpPr/>
            <p:nvPr/>
          </p:nvSpPr>
          <p:spPr>
            <a:xfrm>
              <a:off x="-33472975" y="4082625"/>
              <a:ext cx="119725" cy="155200"/>
            </a:xfrm>
            <a:custGeom>
              <a:avLst/>
              <a:gdLst/>
              <a:ahLst/>
              <a:cxnLst/>
              <a:rect l="l" t="t" r="r" b="b"/>
              <a:pathLst>
                <a:path w="4789" h="6208" extrusionOk="0">
                  <a:moveTo>
                    <a:pt x="2395" y="1355"/>
                  </a:moveTo>
                  <a:cubicBezTo>
                    <a:pt x="2930" y="1355"/>
                    <a:pt x="3403" y="1828"/>
                    <a:pt x="3403" y="2364"/>
                  </a:cubicBezTo>
                  <a:cubicBezTo>
                    <a:pt x="3403" y="2962"/>
                    <a:pt x="2930" y="3403"/>
                    <a:pt x="2395" y="3403"/>
                  </a:cubicBezTo>
                  <a:cubicBezTo>
                    <a:pt x="1827" y="3403"/>
                    <a:pt x="1355" y="2931"/>
                    <a:pt x="1355" y="2364"/>
                  </a:cubicBezTo>
                  <a:cubicBezTo>
                    <a:pt x="1355" y="1828"/>
                    <a:pt x="1827" y="1355"/>
                    <a:pt x="2395" y="1355"/>
                  </a:cubicBezTo>
                  <a:close/>
                  <a:moveTo>
                    <a:pt x="2395" y="1"/>
                  </a:moveTo>
                  <a:cubicBezTo>
                    <a:pt x="1040" y="1"/>
                    <a:pt x="0" y="1072"/>
                    <a:pt x="0" y="2427"/>
                  </a:cubicBezTo>
                  <a:cubicBezTo>
                    <a:pt x="0" y="2994"/>
                    <a:pt x="221" y="3592"/>
                    <a:pt x="630" y="4002"/>
                  </a:cubicBezTo>
                  <a:lnTo>
                    <a:pt x="2111" y="6050"/>
                  </a:lnTo>
                  <a:cubicBezTo>
                    <a:pt x="2206" y="6113"/>
                    <a:pt x="2269" y="6207"/>
                    <a:pt x="2395" y="6207"/>
                  </a:cubicBezTo>
                  <a:cubicBezTo>
                    <a:pt x="2521" y="6207"/>
                    <a:pt x="2584" y="6144"/>
                    <a:pt x="2678" y="6050"/>
                  </a:cubicBezTo>
                  <a:lnTo>
                    <a:pt x="4442" y="3592"/>
                  </a:lnTo>
                  <a:cubicBezTo>
                    <a:pt x="4663" y="3246"/>
                    <a:pt x="4757" y="2805"/>
                    <a:pt x="4757" y="2364"/>
                  </a:cubicBezTo>
                  <a:cubicBezTo>
                    <a:pt x="4789" y="1072"/>
                    <a:pt x="3686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FF0000"/>
                </a:solidFill>
              </a:endParaRPr>
            </a:p>
          </p:txBody>
        </p:sp>
        <p:sp>
          <p:nvSpPr>
            <p:cNvPr id="153" name="Google Shape;1199;p39">
              <a:extLst>
                <a:ext uri="{FF2B5EF4-FFF2-40B4-BE49-F238E27FC236}">
                  <a16:creationId xmlns:a16="http://schemas.microsoft.com/office/drawing/2014/main" id="{E5679918-A922-472C-9913-EFDD232652EC}"/>
                </a:ext>
              </a:extLst>
            </p:cNvPr>
            <p:cNvSpPr/>
            <p:nvPr/>
          </p:nvSpPr>
          <p:spPr>
            <a:xfrm>
              <a:off x="-33421775" y="41338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8EA40D03-406A-4A10-B2B8-F9EF51C5292F}"/>
              </a:ext>
            </a:extLst>
          </p:cNvPr>
          <p:cNvSpPr/>
          <p:nvPr/>
        </p:nvSpPr>
        <p:spPr>
          <a:xfrm>
            <a:off x="1161602" y="2872914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CBBD5334-6A7F-45BC-B8D2-FE401C2017C3}"/>
              </a:ext>
            </a:extLst>
          </p:cNvPr>
          <p:cNvSpPr/>
          <p:nvPr/>
        </p:nvSpPr>
        <p:spPr>
          <a:xfrm>
            <a:off x="6476597" y="2872914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F12C55C-85E1-433E-B31C-5197CE85353E}"/>
              </a:ext>
            </a:extLst>
          </p:cNvPr>
          <p:cNvSpPr txBox="1"/>
          <p:nvPr/>
        </p:nvSpPr>
        <p:spPr>
          <a:xfrm>
            <a:off x="3481519" y="2947892"/>
            <a:ext cx="1991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200" b="1" dirty="0" err="1"/>
              <a:t>로컬스토리지에</a:t>
            </a:r>
            <a:r>
              <a:rPr lang="ko-KR" altLang="en-US" sz="1200" b="1" dirty="0"/>
              <a:t> </a:t>
            </a:r>
            <a:endParaRPr lang="en-US" altLang="ko-KR" sz="1200" b="1" dirty="0"/>
          </a:p>
          <a:p>
            <a:r>
              <a:rPr lang="ko-KR" altLang="en-US" sz="1200" b="1" dirty="0"/>
              <a:t>저장된 회원 정보 삭제</a:t>
            </a:r>
          </a:p>
        </p:txBody>
      </p:sp>
      <p:sp>
        <p:nvSpPr>
          <p:cNvPr id="93" name="화살표: 왼쪽/오른쪽 92">
            <a:extLst>
              <a:ext uri="{FF2B5EF4-FFF2-40B4-BE49-F238E27FC236}">
                <a16:creationId xmlns:a16="http://schemas.microsoft.com/office/drawing/2014/main" id="{26C58157-C7BD-416C-A179-2FAD7C137E6E}"/>
              </a:ext>
            </a:extLst>
          </p:cNvPr>
          <p:cNvSpPr/>
          <p:nvPr/>
        </p:nvSpPr>
        <p:spPr>
          <a:xfrm>
            <a:off x="3034391" y="3577428"/>
            <a:ext cx="2816487" cy="484632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4F942F17-6F2C-4FF5-B469-599570D86502}"/>
              </a:ext>
            </a:extLst>
          </p:cNvPr>
          <p:cNvSpPr txBox="1"/>
          <p:nvPr/>
        </p:nvSpPr>
        <p:spPr>
          <a:xfrm>
            <a:off x="3485250" y="4194145"/>
            <a:ext cx="2036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2. </a:t>
            </a:r>
            <a:r>
              <a:rPr lang="ko-KR" altLang="en-US" sz="1200" b="1" dirty="0"/>
              <a:t>쿠키에 저장된 토큰 삭제</a:t>
            </a: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96062010-A2D7-4039-AD73-34EFB2FC53DA}"/>
              </a:ext>
            </a:extLst>
          </p:cNvPr>
          <p:cNvSpPr/>
          <p:nvPr/>
        </p:nvSpPr>
        <p:spPr>
          <a:xfrm>
            <a:off x="3520816" y="1571602"/>
            <a:ext cx="1843635" cy="44383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0"/>
                <a:solidFill>
                  <a:schemeClr val="tx1"/>
                </a:solidFill>
              </a:rPr>
              <a:t>로그아웃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FBEBA44-1E9D-478B-8B1D-C67D4142F8AD}"/>
              </a:ext>
            </a:extLst>
          </p:cNvPr>
          <p:cNvSpPr txBox="1"/>
          <p:nvPr/>
        </p:nvSpPr>
        <p:spPr>
          <a:xfrm>
            <a:off x="3477325" y="4631081"/>
            <a:ext cx="26038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b="1" dirty="0"/>
              <a:t>3. </a:t>
            </a:r>
            <a:r>
              <a:rPr lang="ko-KR" altLang="en-US" sz="1200" b="1" dirty="0"/>
              <a:t>로그아웃시 로그아웃 </a:t>
            </a:r>
            <a:r>
              <a:rPr lang="ko-KR" altLang="en-US" sz="1200" b="1" dirty="0" err="1"/>
              <a:t>알림창</a:t>
            </a:r>
            <a:r>
              <a:rPr lang="ko-KR" altLang="en-US" sz="1200" b="1" dirty="0"/>
              <a:t> 실행</a:t>
            </a:r>
          </a:p>
        </p:txBody>
      </p:sp>
    </p:spTree>
    <p:extLst>
      <p:ext uri="{BB962C8B-B14F-4D97-AF65-F5344CB8AC3E}">
        <p14:creationId xmlns:p14="http://schemas.microsoft.com/office/powerpoint/2010/main" val="1572742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그림 120">
            <a:extLst>
              <a:ext uri="{FF2B5EF4-FFF2-40B4-BE49-F238E27FC236}">
                <a16:creationId xmlns:a16="http://schemas.microsoft.com/office/drawing/2014/main" id="{10540C09-7516-4C67-840A-DA23326F475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8905" y="1399242"/>
            <a:ext cx="4647018" cy="5196863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3139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관광지 검색페이지</a:t>
            </a:r>
            <a:endParaRPr lang="en-US" altLang="ko-KR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227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Search Page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7DF71CC7-9526-4243-8CD1-6FDC29C3CB34}"/>
              </a:ext>
            </a:extLst>
          </p:cNvPr>
          <p:cNvSpPr/>
          <p:nvPr/>
        </p:nvSpPr>
        <p:spPr>
          <a:xfrm>
            <a:off x="2427968" y="3451078"/>
            <a:ext cx="231735" cy="157761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사각형: 둥근 모서리 77">
            <a:extLst>
              <a:ext uri="{FF2B5EF4-FFF2-40B4-BE49-F238E27FC236}">
                <a16:creationId xmlns:a16="http://schemas.microsoft.com/office/drawing/2014/main" id="{52CBD5D9-0A22-4513-9D1F-57EC6026FFC2}"/>
              </a:ext>
            </a:extLst>
          </p:cNvPr>
          <p:cNvSpPr/>
          <p:nvPr/>
        </p:nvSpPr>
        <p:spPr>
          <a:xfrm>
            <a:off x="4573046" y="3454874"/>
            <a:ext cx="231735" cy="157761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CDFDECF4-A882-4543-8D68-2FAF94143DBC}"/>
              </a:ext>
            </a:extLst>
          </p:cNvPr>
          <p:cNvSpPr/>
          <p:nvPr/>
        </p:nvSpPr>
        <p:spPr>
          <a:xfrm>
            <a:off x="2425154" y="5726519"/>
            <a:ext cx="231735" cy="157761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사각형: 둥근 모서리 79">
            <a:extLst>
              <a:ext uri="{FF2B5EF4-FFF2-40B4-BE49-F238E27FC236}">
                <a16:creationId xmlns:a16="http://schemas.microsoft.com/office/drawing/2014/main" id="{956B4CCD-E8B4-4F32-9BD5-8076581D2C26}"/>
              </a:ext>
            </a:extLst>
          </p:cNvPr>
          <p:cNvSpPr/>
          <p:nvPr/>
        </p:nvSpPr>
        <p:spPr>
          <a:xfrm>
            <a:off x="4564140" y="5726518"/>
            <a:ext cx="231735" cy="157761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Google Shape;518;p50">
            <a:extLst>
              <a:ext uri="{FF2B5EF4-FFF2-40B4-BE49-F238E27FC236}">
                <a16:creationId xmlns:a16="http://schemas.microsoft.com/office/drawing/2014/main" id="{515945FC-220C-49CB-884B-D475350A2DE8}"/>
              </a:ext>
            </a:extLst>
          </p:cNvPr>
          <p:cNvSpPr/>
          <p:nvPr/>
        </p:nvSpPr>
        <p:spPr>
          <a:xfrm>
            <a:off x="2378810" y="2062495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19;p50">
            <a:extLst>
              <a:ext uri="{FF2B5EF4-FFF2-40B4-BE49-F238E27FC236}">
                <a16:creationId xmlns:a16="http://schemas.microsoft.com/office/drawing/2014/main" id="{68545D77-AB2C-4CE6-84E7-74F782A44C38}"/>
              </a:ext>
            </a:extLst>
          </p:cNvPr>
          <p:cNvSpPr/>
          <p:nvPr/>
        </p:nvSpPr>
        <p:spPr>
          <a:xfrm>
            <a:off x="5874419" y="4166134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522;p50">
            <a:extLst>
              <a:ext uri="{FF2B5EF4-FFF2-40B4-BE49-F238E27FC236}">
                <a16:creationId xmlns:a16="http://schemas.microsoft.com/office/drawing/2014/main" id="{31954BC0-51AF-4555-B73B-4DE3E71D1189}"/>
              </a:ext>
            </a:extLst>
          </p:cNvPr>
          <p:cNvCxnSpPr>
            <a:cxnSpLocks/>
          </p:cNvCxnSpPr>
          <p:nvPr/>
        </p:nvCxnSpPr>
        <p:spPr>
          <a:xfrm flipH="1">
            <a:off x="713833" y="2228094"/>
            <a:ext cx="1801054" cy="7346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" name="Google Shape;523;p50">
            <a:extLst>
              <a:ext uri="{FF2B5EF4-FFF2-40B4-BE49-F238E27FC236}">
                <a16:creationId xmlns:a16="http://schemas.microsoft.com/office/drawing/2014/main" id="{A15B1F13-0814-4DF1-A6B1-F4C8CADA3675}"/>
              </a:ext>
            </a:extLst>
          </p:cNvPr>
          <p:cNvCxnSpPr/>
          <p:nvPr/>
        </p:nvCxnSpPr>
        <p:spPr>
          <a:xfrm rot="10800000">
            <a:off x="6112194" y="4397752"/>
            <a:ext cx="2414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1" name="Google Shape;528;p50">
            <a:extLst>
              <a:ext uri="{FF2B5EF4-FFF2-40B4-BE49-F238E27FC236}">
                <a16:creationId xmlns:a16="http://schemas.microsoft.com/office/drawing/2014/main" id="{870844E5-7841-4FCD-8726-81AF16DF8FE7}"/>
              </a:ext>
            </a:extLst>
          </p:cNvPr>
          <p:cNvSpPr txBox="1"/>
          <p:nvPr/>
        </p:nvSpPr>
        <p:spPr>
          <a:xfrm>
            <a:off x="7124044" y="4038978"/>
            <a:ext cx="1959776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관광지 정보</a:t>
            </a:r>
            <a:endParaRPr lang="en-US" altLang="ko-KR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82" name="Google Shape;529;p50">
            <a:extLst>
              <a:ext uri="{FF2B5EF4-FFF2-40B4-BE49-F238E27FC236}">
                <a16:creationId xmlns:a16="http://schemas.microsoft.com/office/drawing/2014/main" id="{ED113D91-E1C4-4844-8DEA-1E05DFD4D457}"/>
              </a:ext>
            </a:extLst>
          </p:cNvPr>
          <p:cNvSpPr txBox="1"/>
          <p:nvPr/>
        </p:nvSpPr>
        <p:spPr>
          <a:xfrm>
            <a:off x="6991809" y="4434978"/>
            <a:ext cx="1420789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관광지의 이름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, </a:t>
            </a: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사진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, </a:t>
            </a: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주소를 담아 보여준다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83" name="Google Shape;530;p50">
            <a:extLst>
              <a:ext uri="{FF2B5EF4-FFF2-40B4-BE49-F238E27FC236}">
                <a16:creationId xmlns:a16="http://schemas.microsoft.com/office/drawing/2014/main" id="{62979DF2-F3BE-4AC1-8C6F-7E2DD0E5EF32}"/>
              </a:ext>
            </a:extLst>
          </p:cNvPr>
          <p:cNvSpPr txBox="1"/>
          <p:nvPr/>
        </p:nvSpPr>
        <p:spPr>
          <a:xfrm>
            <a:off x="715052" y="1855410"/>
            <a:ext cx="1447867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북마크기능</a:t>
            </a:r>
            <a:endParaRPr sz="1000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84" name="Google Shape;531;p50">
            <a:extLst>
              <a:ext uri="{FF2B5EF4-FFF2-40B4-BE49-F238E27FC236}">
                <a16:creationId xmlns:a16="http://schemas.microsoft.com/office/drawing/2014/main" id="{B5BF43E2-BD55-4118-8151-45063B3B8209}"/>
              </a:ext>
            </a:extLst>
          </p:cNvPr>
          <p:cNvSpPr txBox="1"/>
          <p:nvPr/>
        </p:nvSpPr>
        <p:spPr>
          <a:xfrm>
            <a:off x="851468" y="2260935"/>
            <a:ext cx="1389417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관심있는 관광지를 북마크에 추가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/</a:t>
            </a: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삭제 한다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93" name="Google Shape;519;p50">
            <a:extLst>
              <a:ext uri="{FF2B5EF4-FFF2-40B4-BE49-F238E27FC236}">
                <a16:creationId xmlns:a16="http://schemas.microsoft.com/office/drawing/2014/main" id="{0D1AD9A7-F0A5-485B-BDE9-C37CA62C6EB4}"/>
              </a:ext>
            </a:extLst>
          </p:cNvPr>
          <p:cNvSpPr/>
          <p:nvPr/>
        </p:nvSpPr>
        <p:spPr>
          <a:xfrm>
            <a:off x="6145595" y="1088906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94" name="Google Shape;523;p50">
            <a:extLst>
              <a:ext uri="{FF2B5EF4-FFF2-40B4-BE49-F238E27FC236}">
                <a16:creationId xmlns:a16="http://schemas.microsoft.com/office/drawing/2014/main" id="{5C710D5A-884D-4536-922F-54A212D77A0E}"/>
              </a:ext>
            </a:extLst>
          </p:cNvPr>
          <p:cNvCxnSpPr/>
          <p:nvPr/>
        </p:nvCxnSpPr>
        <p:spPr>
          <a:xfrm rot="10800000">
            <a:off x="6316679" y="1333374"/>
            <a:ext cx="2414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5" name="Google Shape;528;p50">
            <a:extLst>
              <a:ext uri="{FF2B5EF4-FFF2-40B4-BE49-F238E27FC236}">
                <a16:creationId xmlns:a16="http://schemas.microsoft.com/office/drawing/2014/main" id="{C45D995D-523F-4486-8952-1A552627AB92}"/>
              </a:ext>
            </a:extLst>
          </p:cNvPr>
          <p:cNvSpPr txBox="1"/>
          <p:nvPr/>
        </p:nvSpPr>
        <p:spPr>
          <a:xfrm>
            <a:off x="7083066" y="964936"/>
            <a:ext cx="1959776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관광지 재 검색</a:t>
            </a:r>
            <a:endParaRPr lang="en-US" altLang="ko-KR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96" name="Google Shape;529;p50">
            <a:extLst>
              <a:ext uri="{FF2B5EF4-FFF2-40B4-BE49-F238E27FC236}">
                <a16:creationId xmlns:a16="http://schemas.microsoft.com/office/drawing/2014/main" id="{5A92BAB0-3084-417B-9898-C68CF55A35CC}"/>
              </a:ext>
            </a:extLst>
          </p:cNvPr>
          <p:cNvSpPr txBox="1"/>
          <p:nvPr/>
        </p:nvSpPr>
        <p:spPr>
          <a:xfrm>
            <a:off x="7196294" y="1332480"/>
            <a:ext cx="1384221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다른 관광지를 검색하여 보여준다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122" name="Google Shape;516;p50">
            <a:extLst>
              <a:ext uri="{FF2B5EF4-FFF2-40B4-BE49-F238E27FC236}">
                <a16:creationId xmlns:a16="http://schemas.microsoft.com/office/drawing/2014/main" id="{50800CC9-C50F-4514-B5C0-654B8B1D424E}"/>
              </a:ext>
            </a:extLst>
          </p:cNvPr>
          <p:cNvSpPr/>
          <p:nvPr/>
        </p:nvSpPr>
        <p:spPr>
          <a:xfrm>
            <a:off x="2461900" y="5157900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23" name="Google Shape;520;p50">
            <a:extLst>
              <a:ext uri="{FF2B5EF4-FFF2-40B4-BE49-F238E27FC236}">
                <a16:creationId xmlns:a16="http://schemas.microsoft.com/office/drawing/2014/main" id="{B9C7ECC5-8E07-4D1F-8CED-5A14DECC43E1}"/>
              </a:ext>
            </a:extLst>
          </p:cNvPr>
          <p:cNvCxnSpPr>
            <a:cxnSpLocks/>
          </p:cNvCxnSpPr>
          <p:nvPr/>
        </p:nvCxnSpPr>
        <p:spPr>
          <a:xfrm flipH="1">
            <a:off x="306544" y="5408020"/>
            <a:ext cx="2186185" cy="12793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4" name="Google Shape;524;p50">
            <a:extLst>
              <a:ext uri="{FF2B5EF4-FFF2-40B4-BE49-F238E27FC236}">
                <a16:creationId xmlns:a16="http://schemas.microsoft.com/office/drawing/2014/main" id="{31AAD27B-06DF-4726-8F32-A6D219480813}"/>
              </a:ext>
            </a:extLst>
          </p:cNvPr>
          <p:cNvSpPr txBox="1"/>
          <p:nvPr/>
        </p:nvSpPr>
        <p:spPr>
          <a:xfrm>
            <a:off x="-527713" y="5042920"/>
            <a:ext cx="2925573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관련지역 관광지 소개</a:t>
            </a:r>
          </a:p>
        </p:txBody>
      </p:sp>
      <p:sp>
        <p:nvSpPr>
          <p:cNvPr id="125" name="Google Shape;525;p50">
            <a:extLst>
              <a:ext uri="{FF2B5EF4-FFF2-40B4-BE49-F238E27FC236}">
                <a16:creationId xmlns:a16="http://schemas.microsoft.com/office/drawing/2014/main" id="{D963ABF9-1735-466F-8998-981393662A89}"/>
              </a:ext>
            </a:extLst>
          </p:cNvPr>
          <p:cNvSpPr txBox="1"/>
          <p:nvPr/>
        </p:nvSpPr>
        <p:spPr>
          <a:xfrm>
            <a:off x="412578" y="5420813"/>
            <a:ext cx="1567723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같은 주소로 시작하는 관광지들을 함께 추천해준다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58" name="Google Shape;6052;p64"/>
          <p:cNvSpPr/>
          <p:nvPr/>
        </p:nvSpPr>
        <p:spPr>
          <a:xfrm>
            <a:off x="2484119" y="2164080"/>
            <a:ext cx="274321" cy="281940"/>
          </a:xfrm>
          <a:custGeom>
            <a:avLst/>
            <a:gdLst/>
            <a:ahLst/>
            <a:cxnLst/>
            <a:rect l="l" t="t" r="r" b="b"/>
            <a:pathLst>
              <a:path w="11028" h="12666" extrusionOk="0">
                <a:moveTo>
                  <a:pt x="8538" y="820"/>
                </a:moveTo>
                <a:lnTo>
                  <a:pt x="8538" y="2710"/>
                </a:lnTo>
                <a:lnTo>
                  <a:pt x="8412" y="2584"/>
                </a:lnTo>
                <a:cubicBezTo>
                  <a:pt x="8333" y="2505"/>
                  <a:pt x="8223" y="2466"/>
                  <a:pt x="8113" y="2466"/>
                </a:cubicBezTo>
                <a:cubicBezTo>
                  <a:pt x="8003" y="2466"/>
                  <a:pt x="7892" y="2505"/>
                  <a:pt x="7814" y="2584"/>
                </a:cubicBezTo>
                <a:lnTo>
                  <a:pt x="7719" y="2710"/>
                </a:lnTo>
                <a:lnTo>
                  <a:pt x="7719" y="820"/>
                </a:lnTo>
                <a:close/>
                <a:moveTo>
                  <a:pt x="10177" y="820"/>
                </a:moveTo>
                <a:lnTo>
                  <a:pt x="10177" y="9357"/>
                </a:lnTo>
                <a:lnTo>
                  <a:pt x="2458" y="9357"/>
                </a:lnTo>
                <a:lnTo>
                  <a:pt x="2458" y="820"/>
                </a:lnTo>
                <a:lnTo>
                  <a:pt x="6869" y="820"/>
                </a:lnTo>
                <a:lnTo>
                  <a:pt x="6869" y="3687"/>
                </a:lnTo>
                <a:cubicBezTo>
                  <a:pt x="6869" y="3813"/>
                  <a:pt x="6932" y="3970"/>
                  <a:pt x="7026" y="4033"/>
                </a:cubicBezTo>
                <a:cubicBezTo>
                  <a:pt x="7100" y="4093"/>
                  <a:pt x="7196" y="4124"/>
                  <a:pt x="7292" y="4124"/>
                </a:cubicBezTo>
                <a:cubicBezTo>
                  <a:pt x="7400" y="4124"/>
                  <a:pt x="7510" y="4085"/>
                  <a:pt x="7593" y="4002"/>
                </a:cubicBezTo>
                <a:lnTo>
                  <a:pt x="8129" y="3466"/>
                </a:lnTo>
                <a:lnTo>
                  <a:pt x="8664" y="3970"/>
                </a:lnTo>
                <a:cubicBezTo>
                  <a:pt x="8719" y="4024"/>
                  <a:pt x="8844" y="4102"/>
                  <a:pt x="8958" y="4102"/>
                </a:cubicBezTo>
                <a:cubicBezTo>
                  <a:pt x="8976" y="4102"/>
                  <a:pt x="8994" y="4100"/>
                  <a:pt x="9011" y="4096"/>
                </a:cubicBezTo>
                <a:cubicBezTo>
                  <a:pt x="9200" y="4033"/>
                  <a:pt x="9357" y="3876"/>
                  <a:pt x="9357" y="3687"/>
                </a:cubicBezTo>
                <a:lnTo>
                  <a:pt x="9357" y="820"/>
                </a:lnTo>
                <a:close/>
                <a:moveTo>
                  <a:pt x="1639" y="851"/>
                </a:moveTo>
                <a:lnTo>
                  <a:pt x="1639" y="9326"/>
                </a:lnTo>
                <a:cubicBezTo>
                  <a:pt x="1355" y="9326"/>
                  <a:pt x="1103" y="9389"/>
                  <a:pt x="820" y="9546"/>
                </a:cubicBezTo>
                <a:lnTo>
                  <a:pt x="820" y="2017"/>
                </a:lnTo>
                <a:cubicBezTo>
                  <a:pt x="820" y="1481"/>
                  <a:pt x="1166" y="1040"/>
                  <a:pt x="1639" y="851"/>
                </a:cubicBezTo>
                <a:close/>
                <a:moveTo>
                  <a:pt x="10145" y="10177"/>
                </a:moveTo>
                <a:lnTo>
                  <a:pt x="10145" y="11846"/>
                </a:lnTo>
                <a:lnTo>
                  <a:pt x="1639" y="11846"/>
                </a:lnTo>
                <a:cubicBezTo>
                  <a:pt x="1166" y="11846"/>
                  <a:pt x="820" y="11500"/>
                  <a:pt x="820" y="11027"/>
                </a:cubicBezTo>
                <a:cubicBezTo>
                  <a:pt x="820" y="10555"/>
                  <a:pt x="1166" y="10177"/>
                  <a:pt x="1639" y="10177"/>
                </a:cubicBezTo>
                <a:close/>
                <a:moveTo>
                  <a:pt x="1985" y="0"/>
                </a:moveTo>
                <a:cubicBezTo>
                  <a:pt x="851" y="32"/>
                  <a:pt x="0" y="946"/>
                  <a:pt x="0" y="2017"/>
                </a:cubicBezTo>
                <a:lnTo>
                  <a:pt x="0" y="11027"/>
                </a:lnTo>
                <a:cubicBezTo>
                  <a:pt x="0" y="11909"/>
                  <a:pt x="725" y="12665"/>
                  <a:pt x="1639" y="12665"/>
                </a:cubicBezTo>
                <a:lnTo>
                  <a:pt x="10618" y="12665"/>
                </a:lnTo>
                <a:cubicBezTo>
                  <a:pt x="10870" y="12665"/>
                  <a:pt x="11027" y="12476"/>
                  <a:pt x="11027" y="12224"/>
                </a:cubicBezTo>
                <a:lnTo>
                  <a:pt x="11027" y="379"/>
                </a:lnTo>
                <a:cubicBezTo>
                  <a:pt x="11027" y="189"/>
                  <a:pt x="10807" y="0"/>
                  <a:pt x="105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pSp>
        <p:nvGrpSpPr>
          <p:cNvPr id="59" name="Google Shape;8961;p70"/>
          <p:cNvGrpSpPr/>
          <p:nvPr/>
        </p:nvGrpSpPr>
        <p:grpSpPr>
          <a:xfrm>
            <a:off x="2546973" y="5230734"/>
            <a:ext cx="297828" cy="291226"/>
            <a:chOff x="2037825" y="3981825"/>
            <a:chExt cx="296175" cy="295375"/>
          </a:xfrm>
          <a:solidFill>
            <a:schemeClr val="bg1"/>
          </a:solidFill>
        </p:grpSpPr>
        <p:sp>
          <p:nvSpPr>
            <p:cNvPr id="60" name="Google Shape;8962;p70"/>
            <p:cNvSpPr/>
            <p:nvPr/>
          </p:nvSpPr>
          <p:spPr>
            <a:xfrm>
              <a:off x="2072500" y="4085775"/>
              <a:ext cx="88225" cy="86675"/>
            </a:xfrm>
            <a:custGeom>
              <a:avLst/>
              <a:gdLst/>
              <a:ahLst/>
              <a:cxnLst/>
              <a:rect l="l" t="t" r="r" b="b"/>
              <a:pathLst>
                <a:path w="3529" h="3467" extrusionOk="0">
                  <a:moveTo>
                    <a:pt x="1764" y="1"/>
                  </a:moveTo>
                  <a:cubicBezTo>
                    <a:pt x="819" y="1"/>
                    <a:pt x="0" y="788"/>
                    <a:pt x="0" y="1734"/>
                  </a:cubicBezTo>
                  <a:cubicBezTo>
                    <a:pt x="0" y="2679"/>
                    <a:pt x="819" y="3466"/>
                    <a:pt x="1764" y="3466"/>
                  </a:cubicBezTo>
                  <a:cubicBezTo>
                    <a:pt x="2709" y="3466"/>
                    <a:pt x="3529" y="2679"/>
                    <a:pt x="3529" y="1734"/>
                  </a:cubicBezTo>
                  <a:cubicBezTo>
                    <a:pt x="3529" y="788"/>
                    <a:pt x="2741" y="1"/>
                    <a:pt x="1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8963;p70"/>
            <p:cNvSpPr/>
            <p:nvPr/>
          </p:nvSpPr>
          <p:spPr>
            <a:xfrm>
              <a:off x="2176450" y="3981825"/>
              <a:ext cx="157550" cy="155975"/>
            </a:xfrm>
            <a:custGeom>
              <a:avLst/>
              <a:gdLst/>
              <a:ahLst/>
              <a:cxnLst/>
              <a:rect l="l" t="t" r="r" b="b"/>
              <a:pathLst>
                <a:path w="6302" h="6239" extrusionOk="0">
                  <a:moveTo>
                    <a:pt x="3151" y="1733"/>
                  </a:moveTo>
                  <a:cubicBezTo>
                    <a:pt x="3372" y="1733"/>
                    <a:pt x="3529" y="1890"/>
                    <a:pt x="3529" y="2079"/>
                  </a:cubicBezTo>
                  <a:cubicBezTo>
                    <a:pt x="3529" y="2268"/>
                    <a:pt x="3372" y="2426"/>
                    <a:pt x="3151" y="2426"/>
                  </a:cubicBezTo>
                  <a:cubicBezTo>
                    <a:pt x="2962" y="2426"/>
                    <a:pt x="2805" y="2268"/>
                    <a:pt x="2805" y="2079"/>
                  </a:cubicBezTo>
                  <a:cubicBezTo>
                    <a:pt x="2805" y="1890"/>
                    <a:pt x="2962" y="1733"/>
                    <a:pt x="3151" y="1733"/>
                  </a:cubicBezTo>
                  <a:close/>
                  <a:moveTo>
                    <a:pt x="3151" y="2773"/>
                  </a:moveTo>
                  <a:cubicBezTo>
                    <a:pt x="3372" y="2773"/>
                    <a:pt x="3529" y="2930"/>
                    <a:pt x="3529" y="3151"/>
                  </a:cubicBezTo>
                  <a:lnTo>
                    <a:pt x="3529" y="4505"/>
                  </a:lnTo>
                  <a:cubicBezTo>
                    <a:pt x="3529" y="4726"/>
                    <a:pt x="3372" y="4883"/>
                    <a:pt x="3151" y="4883"/>
                  </a:cubicBezTo>
                  <a:cubicBezTo>
                    <a:pt x="2962" y="4883"/>
                    <a:pt x="2805" y="4726"/>
                    <a:pt x="2805" y="4505"/>
                  </a:cubicBezTo>
                  <a:lnTo>
                    <a:pt x="2805" y="3151"/>
                  </a:lnTo>
                  <a:cubicBezTo>
                    <a:pt x="2805" y="2930"/>
                    <a:pt x="2962" y="2773"/>
                    <a:pt x="3151" y="2773"/>
                  </a:cubicBezTo>
                  <a:close/>
                  <a:moveTo>
                    <a:pt x="3151" y="0"/>
                  </a:moveTo>
                  <a:cubicBezTo>
                    <a:pt x="1418" y="0"/>
                    <a:pt x="64" y="1418"/>
                    <a:pt x="64" y="3088"/>
                  </a:cubicBezTo>
                  <a:cubicBezTo>
                    <a:pt x="64" y="3655"/>
                    <a:pt x="158" y="4159"/>
                    <a:pt x="442" y="4631"/>
                  </a:cubicBezTo>
                  <a:lnTo>
                    <a:pt x="64" y="5765"/>
                  </a:lnTo>
                  <a:cubicBezTo>
                    <a:pt x="1" y="5892"/>
                    <a:pt x="64" y="6018"/>
                    <a:pt x="127" y="6112"/>
                  </a:cubicBezTo>
                  <a:cubicBezTo>
                    <a:pt x="190" y="6207"/>
                    <a:pt x="379" y="6238"/>
                    <a:pt x="473" y="6238"/>
                  </a:cubicBezTo>
                  <a:lnTo>
                    <a:pt x="1796" y="5923"/>
                  </a:lnTo>
                  <a:cubicBezTo>
                    <a:pt x="2206" y="6175"/>
                    <a:pt x="2679" y="6238"/>
                    <a:pt x="3214" y="6238"/>
                  </a:cubicBezTo>
                  <a:cubicBezTo>
                    <a:pt x="4947" y="6238"/>
                    <a:pt x="6302" y="4820"/>
                    <a:pt x="6302" y="3119"/>
                  </a:cubicBezTo>
                  <a:cubicBezTo>
                    <a:pt x="6270" y="1418"/>
                    <a:pt x="4884" y="0"/>
                    <a:pt x="31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8964;p70"/>
            <p:cNvSpPr/>
            <p:nvPr/>
          </p:nvSpPr>
          <p:spPr>
            <a:xfrm>
              <a:off x="2037825" y="4168475"/>
              <a:ext cx="157550" cy="108725"/>
            </a:xfrm>
            <a:custGeom>
              <a:avLst/>
              <a:gdLst/>
              <a:ahLst/>
              <a:cxnLst/>
              <a:rect l="l" t="t" r="r" b="b"/>
              <a:pathLst>
                <a:path w="6302" h="4349" extrusionOk="0">
                  <a:moveTo>
                    <a:pt x="1356" y="1"/>
                  </a:moveTo>
                  <a:cubicBezTo>
                    <a:pt x="568" y="568"/>
                    <a:pt x="1" y="1513"/>
                    <a:pt x="1" y="2553"/>
                  </a:cubicBezTo>
                  <a:lnTo>
                    <a:pt x="1" y="3970"/>
                  </a:lnTo>
                  <a:cubicBezTo>
                    <a:pt x="1" y="4222"/>
                    <a:pt x="158" y="4348"/>
                    <a:pt x="347" y="4348"/>
                  </a:cubicBezTo>
                  <a:lnTo>
                    <a:pt x="5955" y="4348"/>
                  </a:lnTo>
                  <a:cubicBezTo>
                    <a:pt x="6144" y="4348"/>
                    <a:pt x="6302" y="4191"/>
                    <a:pt x="6302" y="3970"/>
                  </a:cubicBezTo>
                  <a:lnTo>
                    <a:pt x="6302" y="2553"/>
                  </a:lnTo>
                  <a:cubicBezTo>
                    <a:pt x="6302" y="1513"/>
                    <a:pt x="5798" y="599"/>
                    <a:pt x="4947" y="1"/>
                  </a:cubicBezTo>
                  <a:cubicBezTo>
                    <a:pt x="4538" y="505"/>
                    <a:pt x="3844" y="820"/>
                    <a:pt x="3151" y="820"/>
                  </a:cubicBezTo>
                  <a:cubicBezTo>
                    <a:pt x="2427" y="820"/>
                    <a:pt x="1765" y="505"/>
                    <a:pt x="13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" name="Google Shape;6220;p64"/>
          <p:cNvGrpSpPr/>
          <p:nvPr/>
        </p:nvGrpSpPr>
        <p:grpSpPr>
          <a:xfrm>
            <a:off x="6247697" y="1191165"/>
            <a:ext cx="267403" cy="249015"/>
            <a:chOff x="-37385100" y="3949908"/>
            <a:chExt cx="321350" cy="318225"/>
          </a:xfrm>
          <a:solidFill>
            <a:schemeClr val="bg1"/>
          </a:solidFill>
        </p:grpSpPr>
        <p:sp>
          <p:nvSpPr>
            <p:cNvPr id="66" name="Google Shape;6221;p64"/>
            <p:cNvSpPr/>
            <p:nvPr/>
          </p:nvSpPr>
          <p:spPr>
            <a:xfrm>
              <a:off x="-37190575" y="4145233"/>
              <a:ext cx="126825" cy="122900"/>
            </a:xfrm>
            <a:custGeom>
              <a:avLst/>
              <a:gdLst/>
              <a:ahLst/>
              <a:cxnLst/>
              <a:rect l="l" t="t" r="r" b="b"/>
              <a:pathLst>
                <a:path w="5073" h="4916" extrusionOk="0">
                  <a:moveTo>
                    <a:pt x="2238" y="1"/>
                  </a:moveTo>
                  <a:cubicBezTo>
                    <a:pt x="1986" y="442"/>
                    <a:pt x="1671" y="820"/>
                    <a:pt x="1324" y="1229"/>
                  </a:cubicBezTo>
                  <a:cubicBezTo>
                    <a:pt x="946" y="1671"/>
                    <a:pt x="473" y="1986"/>
                    <a:pt x="1" y="2238"/>
                  </a:cubicBezTo>
                  <a:lnTo>
                    <a:pt x="2206" y="4443"/>
                  </a:lnTo>
                  <a:cubicBezTo>
                    <a:pt x="2521" y="4758"/>
                    <a:pt x="2923" y="4916"/>
                    <a:pt x="3325" y="4916"/>
                  </a:cubicBezTo>
                  <a:cubicBezTo>
                    <a:pt x="3726" y="4916"/>
                    <a:pt x="4128" y="4758"/>
                    <a:pt x="4443" y="4443"/>
                  </a:cubicBezTo>
                  <a:cubicBezTo>
                    <a:pt x="5073" y="3813"/>
                    <a:pt x="5073" y="2836"/>
                    <a:pt x="4443" y="2206"/>
                  </a:cubicBezTo>
                  <a:lnTo>
                    <a:pt x="2238" y="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222;p64"/>
            <p:cNvSpPr/>
            <p:nvPr/>
          </p:nvSpPr>
          <p:spPr>
            <a:xfrm>
              <a:off x="-37385100" y="3949908"/>
              <a:ext cx="248125" cy="248950"/>
            </a:xfrm>
            <a:custGeom>
              <a:avLst/>
              <a:gdLst/>
              <a:ahLst/>
              <a:cxnLst/>
              <a:rect l="l" t="t" r="r" b="b"/>
              <a:pathLst>
                <a:path w="9925" h="9958" extrusionOk="0">
                  <a:moveTo>
                    <a:pt x="4978" y="1702"/>
                  </a:moveTo>
                  <a:cubicBezTo>
                    <a:pt x="6774" y="1702"/>
                    <a:pt x="8286" y="3214"/>
                    <a:pt x="8286" y="5010"/>
                  </a:cubicBezTo>
                  <a:cubicBezTo>
                    <a:pt x="8254" y="5892"/>
                    <a:pt x="7939" y="6711"/>
                    <a:pt x="7341" y="7310"/>
                  </a:cubicBezTo>
                  <a:cubicBezTo>
                    <a:pt x="6742" y="7908"/>
                    <a:pt x="5923" y="8318"/>
                    <a:pt x="4978" y="8318"/>
                  </a:cubicBezTo>
                  <a:cubicBezTo>
                    <a:pt x="3151" y="8318"/>
                    <a:pt x="1670" y="6837"/>
                    <a:pt x="1670" y="5010"/>
                  </a:cubicBezTo>
                  <a:cubicBezTo>
                    <a:pt x="1670" y="3214"/>
                    <a:pt x="3151" y="1702"/>
                    <a:pt x="4978" y="1702"/>
                  </a:cubicBezTo>
                  <a:close/>
                  <a:moveTo>
                    <a:pt x="4978" y="1"/>
                  </a:moveTo>
                  <a:cubicBezTo>
                    <a:pt x="2268" y="1"/>
                    <a:pt x="0" y="2269"/>
                    <a:pt x="0" y="4978"/>
                  </a:cubicBezTo>
                  <a:cubicBezTo>
                    <a:pt x="0" y="7688"/>
                    <a:pt x="2268" y="9956"/>
                    <a:pt x="4978" y="9956"/>
                  </a:cubicBezTo>
                  <a:cubicBezTo>
                    <a:pt x="5013" y="9957"/>
                    <a:pt x="5048" y="9957"/>
                    <a:pt x="5083" y="9957"/>
                  </a:cubicBezTo>
                  <a:cubicBezTo>
                    <a:pt x="6367" y="9957"/>
                    <a:pt x="7586" y="9395"/>
                    <a:pt x="8506" y="8444"/>
                  </a:cubicBezTo>
                  <a:cubicBezTo>
                    <a:pt x="9420" y="7499"/>
                    <a:pt x="9924" y="6270"/>
                    <a:pt x="9924" y="4978"/>
                  </a:cubicBezTo>
                  <a:cubicBezTo>
                    <a:pt x="9924" y="2269"/>
                    <a:pt x="7687" y="1"/>
                    <a:pt x="4978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8" name="Picture 2" descr="C:\Users\hello\Downloads\noun_place_1364305.png"/>
          <p:cNvPicPr>
            <a:picLocks noChangeAspect="1" noChangeArrowheads="1"/>
          </p:cNvPicPr>
          <p:nvPr/>
        </p:nvPicPr>
        <p:blipFill>
          <a:blip r:embed="rId4" cstate="print">
            <a:lum bright="100000" contrast="-100000"/>
          </a:blip>
          <a:srcRect r="890" b="13558"/>
          <a:stretch>
            <a:fillRect/>
          </a:stretch>
        </p:blipFill>
        <p:spPr bwMode="auto">
          <a:xfrm>
            <a:off x="5928360" y="4221439"/>
            <a:ext cx="359349" cy="365801"/>
          </a:xfrm>
          <a:prstGeom prst="rect">
            <a:avLst/>
          </a:prstGeom>
          <a:noFill/>
        </p:spPr>
      </p:pic>
      <p:sp>
        <p:nvSpPr>
          <p:cNvPr id="39" name="직사각형 38">
            <a:extLst>
              <a:ext uri="{FF2B5EF4-FFF2-40B4-BE49-F238E27FC236}">
                <a16:creationId xmlns:a16="http://schemas.microsoft.com/office/drawing/2014/main" id="{62F8DAF3-C367-4589-94BE-5CDEC840602B}"/>
              </a:ext>
            </a:extLst>
          </p:cNvPr>
          <p:cNvSpPr/>
          <p:nvPr/>
        </p:nvSpPr>
        <p:spPr>
          <a:xfrm>
            <a:off x="4463692" y="3994589"/>
            <a:ext cx="4118298" cy="2299674"/>
          </a:xfrm>
          <a:prstGeom prst="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26359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그림 120">
            <a:extLst>
              <a:ext uri="{FF2B5EF4-FFF2-40B4-BE49-F238E27FC236}">
                <a16:creationId xmlns:a16="http://schemas.microsoft.com/office/drawing/2014/main" id="{10540C09-7516-4C67-840A-DA23326F475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8905" y="1399242"/>
            <a:ext cx="4647018" cy="5196863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3139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관광지 검색페이지</a:t>
            </a:r>
            <a:endParaRPr lang="en-US" altLang="ko-KR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227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Search Page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7DF71CC7-9526-4243-8CD1-6FDC29C3CB34}"/>
              </a:ext>
            </a:extLst>
          </p:cNvPr>
          <p:cNvSpPr/>
          <p:nvPr/>
        </p:nvSpPr>
        <p:spPr>
          <a:xfrm>
            <a:off x="2427968" y="3451078"/>
            <a:ext cx="231735" cy="157761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사각형: 둥근 모서리 77">
            <a:extLst>
              <a:ext uri="{FF2B5EF4-FFF2-40B4-BE49-F238E27FC236}">
                <a16:creationId xmlns:a16="http://schemas.microsoft.com/office/drawing/2014/main" id="{52CBD5D9-0A22-4513-9D1F-57EC6026FFC2}"/>
              </a:ext>
            </a:extLst>
          </p:cNvPr>
          <p:cNvSpPr/>
          <p:nvPr/>
        </p:nvSpPr>
        <p:spPr>
          <a:xfrm>
            <a:off x="4573046" y="3454874"/>
            <a:ext cx="231735" cy="157761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CDFDECF4-A882-4543-8D68-2FAF94143DBC}"/>
              </a:ext>
            </a:extLst>
          </p:cNvPr>
          <p:cNvSpPr/>
          <p:nvPr/>
        </p:nvSpPr>
        <p:spPr>
          <a:xfrm>
            <a:off x="2425154" y="5726519"/>
            <a:ext cx="231735" cy="157761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사각형: 둥근 모서리 79">
            <a:extLst>
              <a:ext uri="{FF2B5EF4-FFF2-40B4-BE49-F238E27FC236}">
                <a16:creationId xmlns:a16="http://schemas.microsoft.com/office/drawing/2014/main" id="{956B4CCD-E8B4-4F32-9BD5-8076581D2C26}"/>
              </a:ext>
            </a:extLst>
          </p:cNvPr>
          <p:cNvSpPr/>
          <p:nvPr/>
        </p:nvSpPr>
        <p:spPr>
          <a:xfrm>
            <a:off x="4564140" y="5726518"/>
            <a:ext cx="231735" cy="157761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Google Shape;518;p50">
            <a:extLst>
              <a:ext uri="{FF2B5EF4-FFF2-40B4-BE49-F238E27FC236}">
                <a16:creationId xmlns:a16="http://schemas.microsoft.com/office/drawing/2014/main" id="{515945FC-220C-49CB-884B-D475350A2DE8}"/>
              </a:ext>
            </a:extLst>
          </p:cNvPr>
          <p:cNvSpPr/>
          <p:nvPr/>
        </p:nvSpPr>
        <p:spPr>
          <a:xfrm>
            <a:off x="2378810" y="2062495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19;p50">
            <a:extLst>
              <a:ext uri="{FF2B5EF4-FFF2-40B4-BE49-F238E27FC236}">
                <a16:creationId xmlns:a16="http://schemas.microsoft.com/office/drawing/2014/main" id="{68545D77-AB2C-4CE6-84E7-74F782A44C38}"/>
              </a:ext>
            </a:extLst>
          </p:cNvPr>
          <p:cNvSpPr/>
          <p:nvPr/>
        </p:nvSpPr>
        <p:spPr>
          <a:xfrm>
            <a:off x="5874419" y="4166134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522;p50">
            <a:extLst>
              <a:ext uri="{FF2B5EF4-FFF2-40B4-BE49-F238E27FC236}">
                <a16:creationId xmlns:a16="http://schemas.microsoft.com/office/drawing/2014/main" id="{31954BC0-51AF-4555-B73B-4DE3E71D1189}"/>
              </a:ext>
            </a:extLst>
          </p:cNvPr>
          <p:cNvCxnSpPr>
            <a:cxnSpLocks/>
          </p:cNvCxnSpPr>
          <p:nvPr/>
        </p:nvCxnSpPr>
        <p:spPr>
          <a:xfrm flipH="1">
            <a:off x="713833" y="2228094"/>
            <a:ext cx="1801054" cy="7346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" name="Google Shape;523;p50">
            <a:extLst>
              <a:ext uri="{FF2B5EF4-FFF2-40B4-BE49-F238E27FC236}">
                <a16:creationId xmlns:a16="http://schemas.microsoft.com/office/drawing/2014/main" id="{A15B1F13-0814-4DF1-A6B1-F4C8CADA3675}"/>
              </a:ext>
            </a:extLst>
          </p:cNvPr>
          <p:cNvCxnSpPr/>
          <p:nvPr/>
        </p:nvCxnSpPr>
        <p:spPr>
          <a:xfrm rot="10800000">
            <a:off x="6112194" y="4397752"/>
            <a:ext cx="2414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1" name="Google Shape;528;p50">
            <a:extLst>
              <a:ext uri="{FF2B5EF4-FFF2-40B4-BE49-F238E27FC236}">
                <a16:creationId xmlns:a16="http://schemas.microsoft.com/office/drawing/2014/main" id="{870844E5-7841-4FCD-8726-81AF16DF8FE7}"/>
              </a:ext>
            </a:extLst>
          </p:cNvPr>
          <p:cNvSpPr txBox="1"/>
          <p:nvPr/>
        </p:nvSpPr>
        <p:spPr>
          <a:xfrm>
            <a:off x="7124044" y="4038978"/>
            <a:ext cx="1959776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관광지 정보</a:t>
            </a:r>
            <a:endParaRPr lang="en-US" altLang="ko-KR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82" name="Google Shape;529;p50">
            <a:extLst>
              <a:ext uri="{FF2B5EF4-FFF2-40B4-BE49-F238E27FC236}">
                <a16:creationId xmlns:a16="http://schemas.microsoft.com/office/drawing/2014/main" id="{ED113D91-E1C4-4844-8DEA-1E05DFD4D457}"/>
              </a:ext>
            </a:extLst>
          </p:cNvPr>
          <p:cNvSpPr txBox="1"/>
          <p:nvPr/>
        </p:nvSpPr>
        <p:spPr>
          <a:xfrm>
            <a:off x="6991809" y="4434978"/>
            <a:ext cx="1420789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관광지의 이름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, </a:t>
            </a: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사진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, </a:t>
            </a: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주소를 담아 보여준다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83" name="Google Shape;530;p50">
            <a:extLst>
              <a:ext uri="{FF2B5EF4-FFF2-40B4-BE49-F238E27FC236}">
                <a16:creationId xmlns:a16="http://schemas.microsoft.com/office/drawing/2014/main" id="{62979DF2-F3BE-4AC1-8C6F-7E2DD0E5EF32}"/>
              </a:ext>
            </a:extLst>
          </p:cNvPr>
          <p:cNvSpPr txBox="1"/>
          <p:nvPr/>
        </p:nvSpPr>
        <p:spPr>
          <a:xfrm>
            <a:off x="715052" y="1855410"/>
            <a:ext cx="1447867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북마크기능</a:t>
            </a:r>
            <a:endParaRPr sz="1000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84" name="Google Shape;531;p50">
            <a:extLst>
              <a:ext uri="{FF2B5EF4-FFF2-40B4-BE49-F238E27FC236}">
                <a16:creationId xmlns:a16="http://schemas.microsoft.com/office/drawing/2014/main" id="{B5BF43E2-BD55-4118-8151-45063B3B8209}"/>
              </a:ext>
            </a:extLst>
          </p:cNvPr>
          <p:cNvSpPr txBox="1"/>
          <p:nvPr/>
        </p:nvSpPr>
        <p:spPr>
          <a:xfrm>
            <a:off x="851468" y="2260935"/>
            <a:ext cx="1389417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관심있는 관광지를 북마크에 추가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/</a:t>
            </a: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삭제 한다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93" name="Google Shape;519;p50">
            <a:extLst>
              <a:ext uri="{FF2B5EF4-FFF2-40B4-BE49-F238E27FC236}">
                <a16:creationId xmlns:a16="http://schemas.microsoft.com/office/drawing/2014/main" id="{0D1AD9A7-F0A5-485B-BDE9-C37CA62C6EB4}"/>
              </a:ext>
            </a:extLst>
          </p:cNvPr>
          <p:cNvSpPr/>
          <p:nvPr/>
        </p:nvSpPr>
        <p:spPr>
          <a:xfrm>
            <a:off x="6145595" y="1088906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94" name="Google Shape;523;p50">
            <a:extLst>
              <a:ext uri="{FF2B5EF4-FFF2-40B4-BE49-F238E27FC236}">
                <a16:creationId xmlns:a16="http://schemas.microsoft.com/office/drawing/2014/main" id="{5C710D5A-884D-4536-922F-54A212D77A0E}"/>
              </a:ext>
            </a:extLst>
          </p:cNvPr>
          <p:cNvCxnSpPr/>
          <p:nvPr/>
        </p:nvCxnSpPr>
        <p:spPr>
          <a:xfrm rot="10800000">
            <a:off x="6316679" y="1333374"/>
            <a:ext cx="2414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5" name="Google Shape;528;p50">
            <a:extLst>
              <a:ext uri="{FF2B5EF4-FFF2-40B4-BE49-F238E27FC236}">
                <a16:creationId xmlns:a16="http://schemas.microsoft.com/office/drawing/2014/main" id="{C45D995D-523F-4486-8952-1A552627AB92}"/>
              </a:ext>
            </a:extLst>
          </p:cNvPr>
          <p:cNvSpPr txBox="1"/>
          <p:nvPr/>
        </p:nvSpPr>
        <p:spPr>
          <a:xfrm>
            <a:off x="7083066" y="964936"/>
            <a:ext cx="1959776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관광지 재 검색</a:t>
            </a:r>
            <a:endParaRPr lang="en-US" altLang="ko-KR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96" name="Google Shape;529;p50">
            <a:extLst>
              <a:ext uri="{FF2B5EF4-FFF2-40B4-BE49-F238E27FC236}">
                <a16:creationId xmlns:a16="http://schemas.microsoft.com/office/drawing/2014/main" id="{5A92BAB0-3084-417B-9898-C68CF55A35CC}"/>
              </a:ext>
            </a:extLst>
          </p:cNvPr>
          <p:cNvSpPr txBox="1"/>
          <p:nvPr/>
        </p:nvSpPr>
        <p:spPr>
          <a:xfrm>
            <a:off x="7196294" y="1332480"/>
            <a:ext cx="1384221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다른 관광지를 검색하여 보여준다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122" name="Google Shape;516;p50">
            <a:extLst>
              <a:ext uri="{FF2B5EF4-FFF2-40B4-BE49-F238E27FC236}">
                <a16:creationId xmlns:a16="http://schemas.microsoft.com/office/drawing/2014/main" id="{50800CC9-C50F-4514-B5C0-654B8B1D424E}"/>
              </a:ext>
            </a:extLst>
          </p:cNvPr>
          <p:cNvSpPr/>
          <p:nvPr/>
        </p:nvSpPr>
        <p:spPr>
          <a:xfrm>
            <a:off x="2461900" y="5157900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23" name="Google Shape;520;p50">
            <a:extLst>
              <a:ext uri="{FF2B5EF4-FFF2-40B4-BE49-F238E27FC236}">
                <a16:creationId xmlns:a16="http://schemas.microsoft.com/office/drawing/2014/main" id="{B9C7ECC5-8E07-4D1F-8CED-5A14DECC43E1}"/>
              </a:ext>
            </a:extLst>
          </p:cNvPr>
          <p:cNvCxnSpPr>
            <a:cxnSpLocks/>
          </p:cNvCxnSpPr>
          <p:nvPr/>
        </p:nvCxnSpPr>
        <p:spPr>
          <a:xfrm flipH="1">
            <a:off x="306544" y="5408020"/>
            <a:ext cx="2186185" cy="12793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4" name="Google Shape;524;p50">
            <a:extLst>
              <a:ext uri="{FF2B5EF4-FFF2-40B4-BE49-F238E27FC236}">
                <a16:creationId xmlns:a16="http://schemas.microsoft.com/office/drawing/2014/main" id="{31AAD27B-06DF-4726-8F32-A6D219480813}"/>
              </a:ext>
            </a:extLst>
          </p:cNvPr>
          <p:cNvSpPr txBox="1"/>
          <p:nvPr/>
        </p:nvSpPr>
        <p:spPr>
          <a:xfrm>
            <a:off x="-527713" y="5042920"/>
            <a:ext cx="2925573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관련지역 관광지 소개</a:t>
            </a:r>
          </a:p>
        </p:txBody>
      </p:sp>
      <p:sp>
        <p:nvSpPr>
          <p:cNvPr id="125" name="Google Shape;525;p50">
            <a:extLst>
              <a:ext uri="{FF2B5EF4-FFF2-40B4-BE49-F238E27FC236}">
                <a16:creationId xmlns:a16="http://schemas.microsoft.com/office/drawing/2014/main" id="{D963ABF9-1735-466F-8998-981393662A89}"/>
              </a:ext>
            </a:extLst>
          </p:cNvPr>
          <p:cNvSpPr txBox="1"/>
          <p:nvPr/>
        </p:nvSpPr>
        <p:spPr>
          <a:xfrm>
            <a:off x="412578" y="5420813"/>
            <a:ext cx="1567723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같은 주소로 시작하는 관광지들을 함께 추천해준다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67" name="Google Shape;6052;p64"/>
          <p:cNvSpPr/>
          <p:nvPr/>
        </p:nvSpPr>
        <p:spPr>
          <a:xfrm>
            <a:off x="2484119" y="2164080"/>
            <a:ext cx="274321" cy="281940"/>
          </a:xfrm>
          <a:custGeom>
            <a:avLst/>
            <a:gdLst/>
            <a:ahLst/>
            <a:cxnLst/>
            <a:rect l="l" t="t" r="r" b="b"/>
            <a:pathLst>
              <a:path w="11028" h="12666" extrusionOk="0">
                <a:moveTo>
                  <a:pt x="8538" y="820"/>
                </a:moveTo>
                <a:lnTo>
                  <a:pt x="8538" y="2710"/>
                </a:lnTo>
                <a:lnTo>
                  <a:pt x="8412" y="2584"/>
                </a:lnTo>
                <a:cubicBezTo>
                  <a:pt x="8333" y="2505"/>
                  <a:pt x="8223" y="2466"/>
                  <a:pt x="8113" y="2466"/>
                </a:cubicBezTo>
                <a:cubicBezTo>
                  <a:pt x="8003" y="2466"/>
                  <a:pt x="7892" y="2505"/>
                  <a:pt x="7814" y="2584"/>
                </a:cubicBezTo>
                <a:lnTo>
                  <a:pt x="7719" y="2710"/>
                </a:lnTo>
                <a:lnTo>
                  <a:pt x="7719" y="820"/>
                </a:lnTo>
                <a:close/>
                <a:moveTo>
                  <a:pt x="10177" y="820"/>
                </a:moveTo>
                <a:lnTo>
                  <a:pt x="10177" y="9357"/>
                </a:lnTo>
                <a:lnTo>
                  <a:pt x="2458" y="9357"/>
                </a:lnTo>
                <a:lnTo>
                  <a:pt x="2458" y="820"/>
                </a:lnTo>
                <a:lnTo>
                  <a:pt x="6869" y="820"/>
                </a:lnTo>
                <a:lnTo>
                  <a:pt x="6869" y="3687"/>
                </a:lnTo>
                <a:cubicBezTo>
                  <a:pt x="6869" y="3813"/>
                  <a:pt x="6932" y="3970"/>
                  <a:pt x="7026" y="4033"/>
                </a:cubicBezTo>
                <a:cubicBezTo>
                  <a:pt x="7100" y="4093"/>
                  <a:pt x="7196" y="4124"/>
                  <a:pt x="7292" y="4124"/>
                </a:cubicBezTo>
                <a:cubicBezTo>
                  <a:pt x="7400" y="4124"/>
                  <a:pt x="7510" y="4085"/>
                  <a:pt x="7593" y="4002"/>
                </a:cubicBezTo>
                <a:lnTo>
                  <a:pt x="8129" y="3466"/>
                </a:lnTo>
                <a:lnTo>
                  <a:pt x="8664" y="3970"/>
                </a:lnTo>
                <a:cubicBezTo>
                  <a:pt x="8719" y="4024"/>
                  <a:pt x="8844" y="4102"/>
                  <a:pt x="8958" y="4102"/>
                </a:cubicBezTo>
                <a:cubicBezTo>
                  <a:pt x="8976" y="4102"/>
                  <a:pt x="8994" y="4100"/>
                  <a:pt x="9011" y="4096"/>
                </a:cubicBezTo>
                <a:cubicBezTo>
                  <a:pt x="9200" y="4033"/>
                  <a:pt x="9357" y="3876"/>
                  <a:pt x="9357" y="3687"/>
                </a:cubicBezTo>
                <a:lnTo>
                  <a:pt x="9357" y="820"/>
                </a:lnTo>
                <a:close/>
                <a:moveTo>
                  <a:pt x="1639" y="851"/>
                </a:moveTo>
                <a:lnTo>
                  <a:pt x="1639" y="9326"/>
                </a:lnTo>
                <a:cubicBezTo>
                  <a:pt x="1355" y="9326"/>
                  <a:pt x="1103" y="9389"/>
                  <a:pt x="820" y="9546"/>
                </a:cubicBezTo>
                <a:lnTo>
                  <a:pt x="820" y="2017"/>
                </a:lnTo>
                <a:cubicBezTo>
                  <a:pt x="820" y="1481"/>
                  <a:pt x="1166" y="1040"/>
                  <a:pt x="1639" y="851"/>
                </a:cubicBezTo>
                <a:close/>
                <a:moveTo>
                  <a:pt x="10145" y="10177"/>
                </a:moveTo>
                <a:lnTo>
                  <a:pt x="10145" y="11846"/>
                </a:lnTo>
                <a:lnTo>
                  <a:pt x="1639" y="11846"/>
                </a:lnTo>
                <a:cubicBezTo>
                  <a:pt x="1166" y="11846"/>
                  <a:pt x="820" y="11500"/>
                  <a:pt x="820" y="11027"/>
                </a:cubicBezTo>
                <a:cubicBezTo>
                  <a:pt x="820" y="10555"/>
                  <a:pt x="1166" y="10177"/>
                  <a:pt x="1639" y="10177"/>
                </a:cubicBezTo>
                <a:close/>
                <a:moveTo>
                  <a:pt x="1985" y="0"/>
                </a:moveTo>
                <a:cubicBezTo>
                  <a:pt x="851" y="32"/>
                  <a:pt x="0" y="946"/>
                  <a:pt x="0" y="2017"/>
                </a:cubicBezTo>
                <a:lnTo>
                  <a:pt x="0" y="11027"/>
                </a:lnTo>
                <a:cubicBezTo>
                  <a:pt x="0" y="11909"/>
                  <a:pt x="725" y="12665"/>
                  <a:pt x="1639" y="12665"/>
                </a:cubicBezTo>
                <a:lnTo>
                  <a:pt x="10618" y="12665"/>
                </a:lnTo>
                <a:cubicBezTo>
                  <a:pt x="10870" y="12665"/>
                  <a:pt x="11027" y="12476"/>
                  <a:pt x="11027" y="12224"/>
                </a:cubicBezTo>
                <a:lnTo>
                  <a:pt x="11027" y="379"/>
                </a:lnTo>
                <a:cubicBezTo>
                  <a:pt x="11027" y="189"/>
                  <a:pt x="10807" y="0"/>
                  <a:pt x="105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pSp>
        <p:nvGrpSpPr>
          <p:cNvPr id="68" name="Google Shape;6220;p64"/>
          <p:cNvGrpSpPr/>
          <p:nvPr/>
        </p:nvGrpSpPr>
        <p:grpSpPr>
          <a:xfrm>
            <a:off x="6247697" y="1191165"/>
            <a:ext cx="267403" cy="249015"/>
            <a:chOff x="-37385100" y="3949908"/>
            <a:chExt cx="321350" cy="318225"/>
          </a:xfrm>
          <a:solidFill>
            <a:schemeClr val="bg1"/>
          </a:solidFill>
        </p:grpSpPr>
        <p:sp>
          <p:nvSpPr>
            <p:cNvPr id="69" name="Google Shape;6221;p64"/>
            <p:cNvSpPr/>
            <p:nvPr/>
          </p:nvSpPr>
          <p:spPr>
            <a:xfrm>
              <a:off x="-37190575" y="4145233"/>
              <a:ext cx="126825" cy="122900"/>
            </a:xfrm>
            <a:custGeom>
              <a:avLst/>
              <a:gdLst/>
              <a:ahLst/>
              <a:cxnLst/>
              <a:rect l="l" t="t" r="r" b="b"/>
              <a:pathLst>
                <a:path w="5073" h="4916" extrusionOk="0">
                  <a:moveTo>
                    <a:pt x="2238" y="1"/>
                  </a:moveTo>
                  <a:cubicBezTo>
                    <a:pt x="1986" y="442"/>
                    <a:pt x="1671" y="820"/>
                    <a:pt x="1324" y="1229"/>
                  </a:cubicBezTo>
                  <a:cubicBezTo>
                    <a:pt x="946" y="1671"/>
                    <a:pt x="473" y="1986"/>
                    <a:pt x="1" y="2238"/>
                  </a:cubicBezTo>
                  <a:lnTo>
                    <a:pt x="2206" y="4443"/>
                  </a:lnTo>
                  <a:cubicBezTo>
                    <a:pt x="2521" y="4758"/>
                    <a:pt x="2923" y="4916"/>
                    <a:pt x="3325" y="4916"/>
                  </a:cubicBezTo>
                  <a:cubicBezTo>
                    <a:pt x="3726" y="4916"/>
                    <a:pt x="4128" y="4758"/>
                    <a:pt x="4443" y="4443"/>
                  </a:cubicBezTo>
                  <a:cubicBezTo>
                    <a:pt x="5073" y="3813"/>
                    <a:pt x="5073" y="2836"/>
                    <a:pt x="4443" y="2206"/>
                  </a:cubicBezTo>
                  <a:lnTo>
                    <a:pt x="2238" y="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6222;p64"/>
            <p:cNvSpPr/>
            <p:nvPr/>
          </p:nvSpPr>
          <p:spPr>
            <a:xfrm>
              <a:off x="-37385100" y="3949908"/>
              <a:ext cx="248125" cy="248950"/>
            </a:xfrm>
            <a:custGeom>
              <a:avLst/>
              <a:gdLst/>
              <a:ahLst/>
              <a:cxnLst/>
              <a:rect l="l" t="t" r="r" b="b"/>
              <a:pathLst>
                <a:path w="9925" h="9958" extrusionOk="0">
                  <a:moveTo>
                    <a:pt x="4978" y="1702"/>
                  </a:moveTo>
                  <a:cubicBezTo>
                    <a:pt x="6774" y="1702"/>
                    <a:pt x="8286" y="3214"/>
                    <a:pt x="8286" y="5010"/>
                  </a:cubicBezTo>
                  <a:cubicBezTo>
                    <a:pt x="8254" y="5892"/>
                    <a:pt x="7939" y="6711"/>
                    <a:pt x="7341" y="7310"/>
                  </a:cubicBezTo>
                  <a:cubicBezTo>
                    <a:pt x="6742" y="7908"/>
                    <a:pt x="5923" y="8318"/>
                    <a:pt x="4978" y="8318"/>
                  </a:cubicBezTo>
                  <a:cubicBezTo>
                    <a:pt x="3151" y="8318"/>
                    <a:pt x="1670" y="6837"/>
                    <a:pt x="1670" y="5010"/>
                  </a:cubicBezTo>
                  <a:cubicBezTo>
                    <a:pt x="1670" y="3214"/>
                    <a:pt x="3151" y="1702"/>
                    <a:pt x="4978" y="1702"/>
                  </a:cubicBezTo>
                  <a:close/>
                  <a:moveTo>
                    <a:pt x="4978" y="1"/>
                  </a:moveTo>
                  <a:cubicBezTo>
                    <a:pt x="2268" y="1"/>
                    <a:pt x="0" y="2269"/>
                    <a:pt x="0" y="4978"/>
                  </a:cubicBezTo>
                  <a:cubicBezTo>
                    <a:pt x="0" y="7688"/>
                    <a:pt x="2268" y="9956"/>
                    <a:pt x="4978" y="9956"/>
                  </a:cubicBezTo>
                  <a:cubicBezTo>
                    <a:pt x="5013" y="9957"/>
                    <a:pt x="5048" y="9957"/>
                    <a:pt x="5083" y="9957"/>
                  </a:cubicBezTo>
                  <a:cubicBezTo>
                    <a:pt x="6367" y="9957"/>
                    <a:pt x="7586" y="9395"/>
                    <a:pt x="8506" y="8444"/>
                  </a:cubicBezTo>
                  <a:cubicBezTo>
                    <a:pt x="9420" y="7499"/>
                    <a:pt x="9924" y="6270"/>
                    <a:pt x="9924" y="4978"/>
                  </a:cubicBezTo>
                  <a:cubicBezTo>
                    <a:pt x="9924" y="2269"/>
                    <a:pt x="7687" y="1"/>
                    <a:pt x="4978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" name="Google Shape;8961;p70"/>
          <p:cNvGrpSpPr/>
          <p:nvPr/>
        </p:nvGrpSpPr>
        <p:grpSpPr>
          <a:xfrm>
            <a:off x="2550529" y="5226168"/>
            <a:ext cx="314592" cy="345585"/>
            <a:chOff x="2037825" y="3981823"/>
            <a:chExt cx="296175" cy="295377"/>
          </a:xfrm>
          <a:solidFill>
            <a:schemeClr val="bg1"/>
          </a:solidFill>
        </p:grpSpPr>
        <p:sp>
          <p:nvSpPr>
            <p:cNvPr id="73" name="Google Shape;8962;p70"/>
            <p:cNvSpPr/>
            <p:nvPr/>
          </p:nvSpPr>
          <p:spPr>
            <a:xfrm>
              <a:off x="2072500" y="4085775"/>
              <a:ext cx="88225" cy="86675"/>
            </a:xfrm>
            <a:custGeom>
              <a:avLst/>
              <a:gdLst/>
              <a:ahLst/>
              <a:cxnLst/>
              <a:rect l="l" t="t" r="r" b="b"/>
              <a:pathLst>
                <a:path w="3529" h="3467" extrusionOk="0">
                  <a:moveTo>
                    <a:pt x="1764" y="1"/>
                  </a:moveTo>
                  <a:cubicBezTo>
                    <a:pt x="819" y="1"/>
                    <a:pt x="0" y="788"/>
                    <a:pt x="0" y="1734"/>
                  </a:cubicBezTo>
                  <a:cubicBezTo>
                    <a:pt x="0" y="2679"/>
                    <a:pt x="819" y="3466"/>
                    <a:pt x="1764" y="3466"/>
                  </a:cubicBezTo>
                  <a:cubicBezTo>
                    <a:pt x="2709" y="3466"/>
                    <a:pt x="3529" y="2679"/>
                    <a:pt x="3529" y="1734"/>
                  </a:cubicBezTo>
                  <a:cubicBezTo>
                    <a:pt x="3529" y="788"/>
                    <a:pt x="2741" y="1"/>
                    <a:pt x="1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8963;p70"/>
            <p:cNvSpPr/>
            <p:nvPr/>
          </p:nvSpPr>
          <p:spPr>
            <a:xfrm>
              <a:off x="2176450" y="3981823"/>
              <a:ext cx="157550" cy="155975"/>
            </a:xfrm>
            <a:custGeom>
              <a:avLst/>
              <a:gdLst/>
              <a:ahLst/>
              <a:cxnLst/>
              <a:rect l="l" t="t" r="r" b="b"/>
              <a:pathLst>
                <a:path w="6302" h="6239" extrusionOk="0">
                  <a:moveTo>
                    <a:pt x="3151" y="1733"/>
                  </a:moveTo>
                  <a:cubicBezTo>
                    <a:pt x="3372" y="1733"/>
                    <a:pt x="3529" y="1890"/>
                    <a:pt x="3529" y="2079"/>
                  </a:cubicBezTo>
                  <a:cubicBezTo>
                    <a:pt x="3529" y="2268"/>
                    <a:pt x="3372" y="2426"/>
                    <a:pt x="3151" y="2426"/>
                  </a:cubicBezTo>
                  <a:cubicBezTo>
                    <a:pt x="2962" y="2426"/>
                    <a:pt x="2805" y="2268"/>
                    <a:pt x="2805" y="2079"/>
                  </a:cubicBezTo>
                  <a:cubicBezTo>
                    <a:pt x="2805" y="1890"/>
                    <a:pt x="2962" y="1733"/>
                    <a:pt x="3151" y="1733"/>
                  </a:cubicBezTo>
                  <a:close/>
                  <a:moveTo>
                    <a:pt x="3151" y="2773"/>
                  </a:moveTo>
                  <a:cubicBezTo>
                    <a:pt x="3372" y="2773"/>
                    <a:pt x="3529" y="2930"/>
                    <a:pt x="3529" y="3151"/>
                  </a:cubicBezTo>
                  <a:lnTo>
                    <a:pt x="3529" y="4505"/>
                  </a:lnTo>
                  <a:cubicBezTo>
                    <a:pt x="3529" y="4726"/>
                    <a:pt x="3372" y="4883"/>
                    <a:pt x="3151" y="4883"/>
                  </a:cubicBezTo>
                  <a:cubicBezTo>
                    <a:pt x="2962" y="4883"/>
                    <a:pt x="2805" y="4726"/>
                    <a:pt x="2805" y="4505"/>
                  </a:cubicBezTo>
                  <a:lnTo>
                    <a:pt x="2805" y="3151"/>
                  </a:lnTo>
                  <a:cubicBezTo>
                    <a:pt x="2805" y="2930"/>
                    <a:pt x="2962" y="2773"/>
                    <a:pt x="3151" y="2773"/>
                  </a:cubicBezTo>
                  <a:close/>
                  <a:moveTo>
                    <a:pt x="3151" y="0"/>
                  </a:moveTo>
                  <a:cubicBezTo>
                    <a:pt x="1418" y="0"/>
                    <a:pt x="64" y="1418"/>
                    <a:pt x="64" y="3088"/>
                  </a:cubicBezTo>
                  <a:cubicBezTo>
                    <a:pt x="64" y="3655"/>
                    <a:pt x="158" y="4159"/>
                    <a:pt x="442" y="4631"/>
                  </a:cubicBezTo>
                  <a:lnTo>
                    <a:pt x="64" y="5765"/>
                  </a:lnTo>
                  <a:cubicBezTo>
                    <a:pt x="1" y="5892"/>
                    <a:pt x="64" y="6018"/>
                    <a:pt x="127" y="6112"/>
                  </a:cubicBezTo>
                  <a:cubicBezTo>
                    <a:pt x="190" y="6207"/>
                    <a:pt x="379" y="6238"/>
                    <a:pt x="473" y="6238"/>
                  </a:cubicBezTo>
                  <a:lnTo>
                    <a:pt x="1796" y="5923"/>
                  </a:lnTo>
                  <a:cubicBezTo>
                    <a:pt x="2206" y="6175"/>
                    <a:pt x="2679" y="6238"/>
                    <a:pt x="3214" y="6238"/>
                  </a:cubicBezTo>
                  <a:cubicBezTo>
                    <a:pt x="4947" y="6238"/>
                    <a:pt x="6302" y="4820"/>
                    <a:pt x="6302" y="3119"/>
                  </a:cubicBezTo>
                  <a:cubicBezTo>
                    <a:pt x="6270" y="1418"/>
                    <a:pt x="4884" y="0"/>
                    <a:pt x="31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8964;p70"/>
            <p:cNvSpPr/>
            <p:nvPr/>
          </p:nvSpPr>
          <p:spPr>
            <a:xfrm>
              <a:off x="2037825" y="4168475"/>
              <a:ext cx="157550" cy="108725"/>
            </a:xfrm>
            <a:custGeom>
              <a:avLst/>
              <a:gdLst/>
              <a:ahLst/>
              <a:cxnLst/>
              <a:rect l="l" t="t" r="r" b="b"/>
              <a:pathLst>
                <a:path w="6302" h="4349" extrusionOk="0">
                  <a:moveTo>
                    <a:pt x="1356" y="1"/>
                  </a:moveTo>
                  <a:cubicBezTo>
                    <a:pt x="568" y="568"/>
                    <a:pt x="1" y="1513"/>
                    <a:pt x="1" y="2553"/>
                  </a:cubicBezTo>
                  <a:lnTo>
                    <a:pt x="1" y="3970"/>
                  </a:lnTo>
                  <a:cubicBezTo>
                    <a:pt x="1" y="4222"/>
                    <a:pt x="158" y="4348"/>
                    <a:pt x="347" y="4348"/>
                  </a:cubicBezTo>
                  <a:lnTo>
                    <a:pt x="5955" y="4348"/>
                  </a:lnTo>
                  <a:cubicBezTo>
                    <a:pt x="6144" y="4348"/>
                    <a:pt x="6302" y="4191"/>
                    <a:pt x="6302" y="3970"/>
                  </a:cubicBezTo>
                  <a:lnTo>
                    <a:pt x="6302" y="2553"/>
                  </a:lnTo>
                  <a:cubicBezTo>
                    <a:pt x="6302" y="1513"/>
                    <a:pt x="5798" y="599"/>
                    <a:pt x="4947" y="1"/>
                  </a:cubicBezTo>
                  <a:cubicBezTo>
                    <a:pt x="4538" y="505"/>
                    <a:pt x="3844" y="820"/>
                    <a:pt x="3151" y="820"/>
                  </a:cubicBezTo>
                  <a:cubicBezTo>
                    <a:pt x="2427" y="820"/>
                    <a:pt x="1765" y="505"/>
                    <a:pt x="13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76" name="Picture 2" descr="C:\Users\hello\Downloads\noun_place_1364305.png"/>
          <p:cNvPicPr>
            <a:picLocks noChangeAspect="1" noChangeArrowheads="1"/>
          </p:cNvPicPr>
          <p:nvPr/>
        </p:nvPicPr>
        <p:blipFill>
          <a:blip r:embed="rId4" cstate="print">
            <a:lum bright="100000" contrast="-100000"/>
          </a:blip>
          <a:srcRect r="890" b="13558"/>
          <a:stretch>
            <a:fillRect/>
          </a:stretch>
        </p:blipFill>
        <p:spPr bwMode="auto">
          <a:xfrm>
            <a:off x="5935980" y="4190959"/>
            <a:ext cx="374322" cy="381042"/>
          </a:xfrm>
          <a:prstGeom prst="rect">
            <a:avLst/>
          </a:prstGeom>
          <a:noFill/>
        </p:spPr>
      </p:pic>
      <p:sp>
        <p:nvSpPr>
          <p:cNvPr id="39" name="직사각형 38">
            <a:extLst>
              <a:ext uri="{FF2B5EF4-FFF2-40B4-BE49-F238E27FC236}">
                <a16:creationId xmlns:a16="http://schemas.microsoft.com/office/drawing/2014/main" id="{6404EB57-F2E9-45D9-9A5D-3C4E9687CC92}"/>
              </a:ext>
            </a:extLst>
          </p:cNvPr>
          <p:cNvSpPr/>
          <p:nvPr/>
        </p:nvSpPr>
        <p:spPr>
          <a:xfrm>
            <a:off x="273821" y="4943952"/>
            <a:ext cx="2539345" cy="1163877"/>
          </a:xfrm>
          <a:prstGeom prst="rect">
            <a:avLst/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81F8F174-790F-43D8-9656-6E64DDAFE1D0}"/>
              </a:ext>
            </a:extLst>
          </p:cNvPr>
          <p:cNvSpPr/>
          <p:nvPr/>
        </p:nvSpPr>
        <p:spPr>
          <a:xfrm>
            <a:off x="4571035" y="3449431"/>
            <a:ext cx="231735" cy="157761"/>
          </a:xfrm>
          <a:prstGeom prst="round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1EFAB446-FA0E-4FC8-9EDC-F11598DDDC3A}"/>
              </a:ext>
            </a:extLst>
          </p:cNvPr>
          <p:cNvSpPr/>
          <p:nvPr/>
        </p:nvSpPr>
        <p:spPr>
          <a:xfrm>
            <a:off x="4581390" y="5723597"/>
            <a:ext cx="231735" cy="157761"/>
          </a:xfrm>
          <a:prstGeom prst="round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33B6CF31-799F-4C95-A2F6-71418E6D19A1}"/>
              </a:ext>
            </a:extLst>
          </p:cNvPr>
          <p:cNvSpPr/>
          <p:nvPr/>
        </p:nvSpPr>
        <p:spPr>
          <a:xfrm>
            <a:off x="2432987" y="3468664"/>
            <a:ext cx="231735" cy="157761"/>
          </a:xfrm>
          <a:prstGeom prst="round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190E174D-E44A-4085-A527-CEE77758C84F}"/>
              </a:ext>
            </a:extLst>
          </p:cNvPr>
          <p:cNvSpPr/>
          <p:nvPr/>
        </p:nvSpPr>
        <p:spPr>
          <a:xfrm>
            <a:off x="2432992" y="5732476"/>
            <a:ext cx="231735" cy="157761"/>
          </a:xfrm>
          <a:prstGeom prst="round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4604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43920" y="6641869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4102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 관광지 검색 페이지 로직</a:t>
            </a:r>
            <a:endParaRPr lang="ko-KR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741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Search Page Logic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849611" y="-599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Google Shape;75;p15">
            <a:extLst>
              <a:ext uri="{FF2B5EF4-FFF2-40B4-BE49-F238E27FC236}">
                <a16:creationId xmlns:a16="http://schemas.microsoft.com/office/drawing/2014/main" id="{586F6A76-CDC1-4632-9418-A5E1AEF57DF6}"/>
              </a:ext>
            </a:extLst>
          </p:cNvPr>
          <p:cNvSpPr txBox="1"/>
          <p:nvPr/>
        </p:nvSpPr>
        <p:spPr>
          <a:xfrm>
            <a:off x="3672807" y="3691479"/>
            <a:ext cx="1393282" cy="275143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chemeClr val="bg2">
                    <a:lumMod val="5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Server</a:t>
            </a:r>
            <a:endParaRPr dirty="0">
              <a:solidFill>
                <a:schemeClr val="bg2">
                  <a:lumMod val="50000"/>
                </a:schemeClr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8" name="Google Shape;75;p15">
            <a:extLst>
              <a:ext uri="{FF2B5EF4-FFF2-40B4-BE49-F238E27FC236}">
                <a16:creationId xmlns:a16="http://schemas.microsoft.com/office/drawing/2014/main" id="{76520478-31AD-442A-B62E-C59936E16F3C}"/>
              </a:ext>
            </a:extLst>
          </p:cNvPr>
          <p:cNvSpPr txBox="1"/>
          <p:nvPr/>
        </p:nvSpPr>
        <p:spPr>
          <a:xfrm>
            <a:off x="473488" y="3670623"/>
            <a:ext cx="1393282" cy="34668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rgbClr val="17A2B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Client</a:t>
            </a:r>
            <a:endParaRPr dirty="0">
              <a:solidFill>
                <a:srgbClr val="17A2B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9" name="Google Shape;244;p19">
            <a:extLst>
              <a:ext uri="{FF2B5EF4-FFF2-40B4-BE49-F238E27FC236}">
                <a16:creationId xmlns:a16="http://schemas.microsoft.com/office/drawing/2014/main" id="{3E25E5DA-601C-4DD6-A1F6-8612FCDC2AB1}"/>
              </a:ext>
            </a:extLst>
          </p:cNvPr>
          <p:cNvSpPr/>
          <p:nvPr/>
        </p:nvSpPr>
        <p:spPr>
          <a:xfrm>
            <a:off x="1083280" y="3264328"/>
            <a:ext cx="157772" cy="157772"/>
          </a:xfrm>
          <a:custGeom>
            <a:avLst/>
            <a:gdLst/>
            <a:ahLst/>
            <a:cxnLst/>
            <a:rect l="l" t="t" r="r" b="b"/>
            <a:pathLst>
              <a:path w="6847" h="6847" extrusionOk="0">
                <a:moveTo>
                  <a:pt x="3418" y="0"/>
                </a:moveTo>
                <a:cubicBezTo>
                  <a:pt x="1537" y="0"/>
                  <a:pt x="1" y="1536"/>
                  <a:pt x="1" y="3429"/>
                </a:cubicBezTo>
                <a:cubicBezTo>
                  <a:pt x="1" y="5310"/>
                  <a:pt x="1537" y="6846"/>
                  <a:pt x="3418" y="6846"/>
                </a:cubicBezTo>
                <a:cubicBezTo>
                  <a:pt x="5311" y="6846"/>
                  <a:pt x="6847" y="5310"/>
                  <a:pt x="6847" y="3429"/>
                </a:cubicBezTo>
                <a:cubicBezTo>
                  <a:pt x="6847" y="1536"/>
                  <a:pt x="5311" y="0"/>
                  <a:pt x="3418" y="0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245;p19">
            <a:extLst>
              <a:ext uri="{FF2B5EF4-FFF2-40B4-BE49-F238E27FC236}">
                <a16:creationId xmlns:a16="http://schemas.microsoft.com/office/drawing/2014/main" id="{38C14650-001C-4B86-BBE6-A64903E5B0FE}"/>
              </a:ext>
            </a:extLst>
          </p:cNvPr>
          <p:cNvSpPr/>
          <p:nvPr/>
        </p:nvSpPr>
        <p:spPr>
          <a:xfrm>
            <a:off x="1171898" y="3461289"/>
            <a:ext cx="181091" cy="194824"/>
          </a:xfrm>
          <a:custGeom>
            <a:avLst/>
            <a:gdLst/>
            <a:ahLst/>
            <a:cxnLst/>
            <a:rect l="l" t="t" r="r" b="b"/>
            <a:pathLst>
              <a:path w="7859" h="8455" extrusionOk="0">
                <a:moveTo>
                  <a:pt x="4501" y="1"/>
                </a:moveTo>
                <a:lnTo>
                  <a:pt x="0" y="8454"/>
                </a:lnTo>
                <a:lnTo>
                  <a:pt x="7859" y="8454"/>
                </a:lnTo>
                <a:lnTo>
                  <a:pt x="7859" y="4049"/>
                </a:lnTo>
                <a:cubicBezTo>
                  <a:pt x="7859" y="1334"/>
                  <a:pt x="6525" y="346"/>
                  <a:pt x="4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1" name="Google Shape;246;p19">
            <a:extLst>
              <a:ext uri="{FF2B5EF4-FFF2-40B4-BE49-F238E27FC236}">
                <a16:creationId xmlns:a16="http://schemas.microsoft.com/office/drawing/2014/main" id="{3E5346C1-A5A2-45D9-A22A-AA41280CE61C}"/>
              </a:ext>
            </a:extLst>
          </p:cNvPr>
          <p:cNvSpPr/>
          <p:nvPr/>
        </p:nvSpPr>
        <p:spPr>
          <a:xfrm>
            <a:off x="972449" y="3461289"/>
            <a:ext cx="179985" cy="194824"/>
          </a:xfrm>
          <a:custGeom>
            <a:avLst/>
            <a:gdLst/>
            <a:ahLst/>
            <a:cxnLst/>
            <a:rect l="l" t="t" r="r" b="b"/>
            <a:pathLst>
              <a:path w="7811" h="8455" extrusionOk="0">
                <a:moveTo>
                  <a:pt x="3334" y="1"/>
                </a:moveTo>
                <a:cubicBezTo>
                  <a:pt x="1310" y="346"/>
                  <a:pt x="1" y="1334"/>
                  <a:pt x="1" y="4049"/>
                </a:cubicBezTo>
                <a:lnTo>
                  <a:pt x="1" y="8454"/>
                </a:lnTo>
                <a:lnTo>
                  <a:pt x="7811" y="8454"/>
                </a:lnTo>
                <a:lnTo>
                  <a:pt x="3334" y="1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2" name="Google Shape;247;p19">
            <a:extLst>
              <a:ext uri="{FF2B5EF4-FFF2-40B4-BE49-F238E27FC236}">
                <a16:creationId xmlns:a16="http://schemas.microsoft.com/office/drawing/2014/main" id="{3B348A5A-BA7A-4B52-B4AF-55B3240B0CAE}"/>
              </a:ext>
            </a:extLst>
          </p:cNvPr>
          <p:cNvSpPr/>
          <p:nvPr/>
        </p:nvSpPr>
        <p:spPr>
          <a:xfrm>
            <a:off x="1134041" y="3457187"/>
            <a:ext cx="56523" cy="178349"/>
          </a:xfrm>
          <a:custGeom>
            <a:avLst/>
            <a:gdLst/>
            <a:ahLst/>
            <a:cxnLst/>
            <a:rect l="l" t="t" r="r" b="b"/>
            <a:pathLst>
              <a:path w="2453" h="7740" extrusionOk="0">
                <a:moveTo>
                  <a:pt x="1227" y="0"/>
                </a:moveTo>
                <a:lnTo>
                  <a:pt x="143" y="631"/>
                </a:lnTo>
                <a:lnTo>
                  <a:pt x="727" y="1334"/>
                </a:lnTo>
                <a:lnTo>
                  <a:pt x="0" y="5418"/>
                </a:lnTo>
                <a:lnTo>
                  <a:pt x="1227" y="7739"/>
                </a:lnTo>
                <a:lnTo>
                  <a:pt x="2453" y="5418"/>
                </a:lnTo>
                <a:lnTo>
                  <a:pt x="1727" y="1334"/>
                </a:lnTo>
                <a:lnTo>
                  <a:pt x="2310" y="631"/>
                </a:lnTo>
                <a:lnTo>
                  <a:pt x="1227" y="0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3" name="Google Shape;1189;p39">
            <a:extLst>
              <a:ext uri="{FF2B5EF4-FFF2-40B4-BE49-F238E27FC236}">
                <a16:creationId xmlns:a16="http://schemas.microsoft.com/office/drawing/2014/main" id="{6DE47E3A-638E-4396-9DF2-A5A64516F822}"/>
              </a:ext>
            </a:extLst>
          </p:cNvPr>
          <p:cNvGrpSpPr/>
          <p:nvPr/>
        </p:nvGrpSpPr>
        <p:grpSpPr>
          <a:xfrm>
            <a:off x="4167906" y="3280581"/>
            <a:ext cx="354586" cy="355557"/>
            <a:chOff x="-33645475" y="3944800"/>
            <a:chExt cx="292225" cy="293025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44" name="Google Shape;1190;p39">
              <a:extLst>
                <a:ext uri="{FF2B5EF4-FFF2-40B4-BE49-F238E27FC236}">
                  <a16:creationId xmlns:a16="http://schemas.microsoft.com/office/drawing/2014/main" id="{DB7E217B-F27E-4517-8B21-2AA3C1603A15}"/>
                </a:ext>
              </a:extLst>
            </p:cNvPr>
            <p:cNvSpPr/>
            <p:nvPr/>
          </p:nvSpPr>
          <p:spPr>
            <a:xfrm>
              <a:off x="-33549375" y="3944800"/>
              <a:ext cx="98475" cy="70900"/>
            </a:xfrm>
            <a:custGeom>
              <a:avLst/>
              <a:gdLst/>
              <a:ahLst/>
              <a:cxnLst/>
              <a:rect l="l" t="t" r="r" b="b"/>
              <a:pathLst>
                <a:path w="3939" h="2836" extrusionOk="0">
                  <a:moveTo>
                    <a:pt x="1985" y="0"/>
                  </a:moveTo>
                  <a:cubicBezTo>
                    <a:pt x="1260" y="0"/>
                    <a:pt x="473" y="946"/>
                    <a:pt x="0" y="2521"/>
                  </a:cubicBezTo>
                  <a:cubicBezTo>
                    <a:pt x="158" y="2615"/>
                    <a:pt x="284" y="2710"/>
                    <a:pt x="410" y="2836"/>
                  </a:cubicBezTo>
                  <a:cubicBezTo>
                    <a:pt x="914" y="2773"/>
                    <a:pt x="1481" y="2773"/>
                    <a:pt x="1985" y="2773"/>
                  </a:cubicBezTo>
                  <a:cubicBezTo>
                    <a:pt x="2489" y="2773"/>
                    <a:pt x="3056" y="2804"/>
                    <a:pt x="3560" y="2836"/>
                  </a:cubicBezTo>
                  <a:cubicBezTo>
                    <a:pt x="3623" y="2678"/>
                    <a:pt x="3781" y="2584"/>
                    <a:pt x="3938" y="2521"/>
                  </a:cubicBezTo>
                  <a:cubicBezTo>
                    <a:pt x="3529" y="946"/>
                    <a:pt x="2741" y="0"/>
                    <a:pt x="19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5" name="Google Shape;1191;p39">
              <a:extLst>
                <a:ext uri="{FF2B5EF4-FFF2-40B4-BE49-F238E27FC236}">
                  <a16:creationId xmlns:a16="http://schemas.microsoft.com/office/drawing/2014/main" id="{67516D5C-5AB3-4A06-91B5-7D2D39C183AA}"/>
                </a:ext>
              </a:extLst>
            </p:cNvPr>
            <p:cNvSpPr/>
            <p:nvPr/>
          </p:nvSpPr>
          <p:spPr>
            <a:xfrm>
              <a:off x="-33645475" y="4041675"/>
              <a:ext cx="70900" cy="98475"/>
            </a:xfrm>
            <a:custGeom>
              <a:avLst/>
              <a:gdLst/>
              <a:ahLst/>
              <a:cxnLst/>
              <a:rect l="l" t="t" r="r" b="b"/>
              <a:pathLst>
                <a:path w="2836" h="3939" extrusionOk="0">
                  <a:moveTo>
                    <a:pt x="2521" y="0"/>
                  </a:moveTo>
                  <a:cubicBezTo>
                    <a:pt x="946" y="473"/>
                    <a:pt x="32" y="1229"/>
                    <a:pt x="32" y="1954"/>
                  </a:cubicBezTo>
                  <a:cubicBezTo>
                    <a:pt x="1" y="2710"/>
                    <a:pt x="946" y="3466"/>
                    <a:pt x="2521" y="3939"/>
                  </a:cubicBezTo>
                  <a:cubicBezTo>
                    <a:pt x="2584" y="3781"/>
                    <a:pt x="2710" y="3655"/>
                    <a:pt x="2836" y="3529"/>
                  </a:cubicBezTo>
                  <a:cubicBezTo>
                    <a:pt x="2773" y="3025"/>
                    <a:pt x="2773" y="2521"/>
                    <a:pt x="2773" y="1954"/>
                  </a:cubicBezTo>
                  <a:cubicBezTo>
                    <a:pt x="2773" y="1418"/>
                    <a:pt x="2805" y="914"/>
                    <a:pt x="2836" y="379"/>
                  </a:cubicBezTo>
                  <a:cubicBezTo>
                    <a:pt x="2679" y="316"/>
                    <a:pt x="2553" y="158"/>
                    <a:pt x="2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6" name="Google Shape;1192;p39">
              <a:extLst>
                <a:ext uri="{FF2B5EF4-FFF2-40B4-BE49-F238E27FC236}">
                  <a16:creationId xmlns:a16="http://schemas.microsoft.com/office/drawing/2014/main" id="{7745EBF4-D955-4689-86A3-1EF206E4BCC2}"/>
                </a:ext>
              </a:extLst>
            </p:cNvPr>
            <p:cNvSpPr/>
            <p:nvPr/>
          </p:nvSpPr>
          <p:spPr>
            <a:xfrm>
              <a:off x="-33424150" y="4042450"/>
              <a:ext cx="70900" cy="52025"/>
            </a:xfrm>
            <a:custGeom>
              <a:avLst/>
              <a:gdLst/>
              <a:ahLst/>
              <a:cxnLst/>
              <a:rect l="l" t="t" r="r" b="b"/>
              <a:pathLst>
                <a:path w="2836" h="2081" extrusionOk="0">
                  <a:moveTo>
                    <a:pt x="316" y="1"/>
                  </a:moveTo>
                  <a:cubicBezTo>
                    <a:pt x="253" y="159"/>
                    <a:pt x="127" y="285"/>
                    <a:pt x="1" y="379"/>
                  </a:cubicBezTo>
                  <a:cubicBezTo>
                    <a:pt x="32" y="600"/>
                    <a:pt x="32" y="789"/>
                    <a:pt x="32" y="978"/>
                  </a:cubicBezTo>
                  <a:cubicBezTo>
                    <a:pt x="158" y="978"/>
                    <a:pt x="284" y="946"/>
                    <a:pt x="442" y="946"/>
                  </a:cubicBezTo>
                  <a:cubicBezTo>
                    <a:pt x="1387" y="946"/>
                    <a:pt x="2237" y="1387"/>
                    <a:pt x="2804" y="2080"/>
                  </a:cubicBezTo>
                  <a:lnTo>
                    <a:pt x="2804" y="1954"/>
                  </a:lnTo>
                  <a:cubicBezTo>
                    <a:pt x="2836" y="1230"/>
                    <a:pt x="1891" y="474"/>
                    <a:pt x="3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7" name="Google Shape;1193;p39">
              <a:extLst>
                <a:ext uri="{FF2B5EF4-FFF2-40B4-BE49-F238E27FC236}">
                  <a16:creationId xmlns:a16="http://schemas.microsoft.com/office/drawing/2014/main" id="{84AFD8E2-3011-4CA7-AAD8-2A8614BC535B}"/>
                </a:ext>
              </a:extLst>
            </p:cNvPr>
            <p:cNvSpPr/>
            <p:nvPr/>
          </p:nvSpPr>
          <p:spPr>
            <a:xfrm>
              <a:off x="-33549375" y="4165325"/>
              <a:ext cx="86650" cy="70925"/>
            </a:xfrm>
            <a:custGeom>
              <a:avLst/>
              <a:gdLst/>
              <a:ahLst/>
              <a:cxnLst/>
              <a:rect l="l" t="t" r="r" b="b"/>
              <a:pathLst>
                <a:path w="3466" h="2837" extrusionOk="0">
                  <a:moveTo>
                    <a:pt x="410" y="1"/>
                  </a:moveTo>
                  <a:cubicBezTo>
                    <a:pt x="315" y="158"/>
                    <a:pt x="158" y="284"/>
                    <a:pt x="0" y="316"/>
                  </a:cubicBezTo>
                  <a:cubicBezTo>
                    <a:pt x="473" y="1891"/>
                    <a:pt x="1260" y="2836"/>
                    <a:pt x="1985" y="2836"/>
                  </a:cubicBezTo>
                  <a:cubicBezTo>
                    <a:pt x="2489" y="2836"/>
                    <a:pt x="3056" y="2364"/>
                    <a:pt x="3466" y="1544"/>
                  </a:cubicBezTo>
                  <a:lnTo>
                    <a:pt x="3119" y="1072"/>
                  </a:lnTo>
                  <a:cubicBezTo>
                    <a:pt x="2836" y="851"/>
                    <a:pt x="2678" y="473"/>
                    <a:pt x="2521" y="95"/>
                  </a:cubicBezTo>
                  <a:lnTo>
                    <a:pt x="1985" y="95"/>
                  </a:lnTo>
                  <a:cubicBezTo>
                    <a:pt x="1418" y="95"/>
                    <a:pt x="882" y="64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8" name="Google Shape;1194;p39">
              <a:extLst>
                <a:ext uri="{FF2B5EF4-FFF2-40B4-BE49-F238E27FC236}">
                  <a16:creationId xmlns:a16="http://schemas.microsoft.com/office/drawing/2014/main" id="{3B667056-6F37-4E2E-BAF6-3193CA1844F9}"/>
                </a:ext>
              </a:extLst>
            </p:cNvPr>
            <p:cNvSpPr/>
            <p:nvPr/>
          </p:nvSpPr>
          <p:spPr>
            <a:xfrm>
              <a:off x="-33558825" y="4030650"/>
              <a:ext cx="118950" cy="120525"/>
            </a:xfrm>
            <a:custGeom>
              <a:avLst/>
              <a:gdLst/>
              <a:ahLst/>
              <a:cxnLst/>
              <a:rect l="l" t="t" r="r" b="b"/>
              <a:pathLst>
                <a:path w="4758" h="4821" extrusionOk="0">
                  <a:moveTo>
                    <a:pt x="2395" y="0"/>
                  </a:moveTo>
                  <a:cubicBezTo>
                    <a:pt x="1922" y="0"/>
                    <a:pt x="1418" y="32"/>
                    <a:pt x="1008" y="95"/>
                  </a:cubicBezTo>
                  <a:cubicBezTo>
                    <a:pt x="977" y="599"/>
                    <a:pt x="599" y="977"/>
                    <a:pt x="63" y="1040"/>
                  </a:cubicBezTo>
                  <a:cubicBezTo>
                    <a:pt x="32" y="1450"/>
                    <a:pt x="0" y="1922"/>
                    <a:pt x="0" y="2395"/>
                  </a:cubicBezTo>
                  <a:cubicBezTo>
                    <a:pt x="0" y="2867"/>
                    <a:pt x="32" y="3340"/>
                    <a:pt x="63" y="3781"/>
                  </a:cubicBezTo>
                  <a:cubicBezTo>
                    <a:pt x="599" y="3812"/>
                    <a:pt x="977" y="4222"/>
                    <a:pt x="1008" y="4726"/>
                  </a:cubicBezTo>
                  <a:cubicBezTo>
                    <a:pt x="1449" y="4758"/>
                    <a:pt x="1922" y="4821"/>
                    <a:pt x="2395" y="4821"/>
                  </a:cubicBezTo>
                  <a:lnTo>
                    <a:pt x="2804" y="4821"/>
                  </a:lnTo>
                  <a:cubicBezTo>
                    <a:pt x="2804" y="4695"/>
                    <a:pt x="2741" y="4569"/>
                    <a:pt x="2741" y="4506"/>
                  </a:cubicBezTo>
                  <a:cubicBezTo>
                    <a:pt x="2741" y="3151"/>
                    <a:pt x="3592" y="2017"/>
                    <a:pt x="4757" y="1576"/>
                  </a:cubicBezTo>
                  <a:cubicBezTo>
                    <a:pt x="4757" y="1387"/>
                    <a:pt x="4726" y="1229"/>
                    <a:pt x="4726" y="1040"/>
                  </a:cubicBezTo>
                  <a:cubicBezTo>
                    <a:pt x="4222" y="977"/>
                    <a:pt x="3812" y="599"/>
                    <a:pt x="3781" y="95"/>
                  </a:cubicBezTo>
                  <a:cubicBezTo>
                    <a:pt x="3340" y="32"/>
                    <a:pt x="2867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9" name="Google Shape;1195;p39">
              <a:extLst>
                <a:ext uri="{FF2B5EF4-FFF2-40B4-BE49-F238E27FC236}">
                  <a16:creationId xmlns:a16="http://schemas.microsoft.com/office/drawing/2014/main" id="{DA3BA0A3-3997-495F-85FD-9CBE86150144}"/>
                </a:ext>
              </a:extLst>
            </p:cNvPr>
            <p:cNvSpPr/>
            <p:nvPr/>
          </p:nvSpPr>
          <p:spPr>
            <a:xfrm>
              <a:off x="-33639950" y="4129900"/>
              <a:ext cx="100825" cy="100825"/>
            </a:xfrm>
            <a:custGeom>
              <a:avLst/>
              <a:gdLst/>
              <a:ahLst/>
              <a:cxnLst/>
              <a:rect l="l" t="t" r="r" b="b"/>
              <a:pathLst>
                <a:path w="4033" h="4033" extrusionOk="0">
                  <a:moveTo>
                    <a:pt x="0" y="0"/>
                  </a:moveTo>
                  <a:lnTo>
                    <a:pt x="0" y="0"/>
                  </a:lnTo>
                  <a:cubicBezTo>
                    <a:pt x="567" y="1953"/>
                    <a:pt x="2111" y="3466"/>
                    <a:pt x="4033" y="4033"/>
                  </a:cubicBezTo>
                  <a:cubicBezTo>
                    <a:pt x="3592" y="3466"/>
                    <a:pt x="3245" y="2741"/>
                    <a:pt x="2962" y="1827"/>
                  </a:cubicBezTo>
                  <a:cubicBezTo>
                    <a:pt x="2584" y="1733"/>
                    <a:pt x="2300" y="1481"/>
                    <a:pt x="2206" y="1071"/>
                  </a:cubicBezTo>
                  <a:cubicBezTo>
                    <a:pt x="1323" y="851"/>
                    <a:pt x="567" y="44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0" name="Google Shape;1196;p39">
              <a:extLst>
                <a:ext uri="{FF2B5EF4-FFF2-40B4-BE49-F238E27FC236}">
                  <a16:creationId xmlns:a16="http://schemas.microsoft.com/office/drawing/2014/main" id="{3891F9A9-D53B-4C4A-A486-F63AAC9E993C}"/>
                </a:ext>
              </a:extLst>
            </p:cNvPr>
            <p:cNvSpPr/>
            <p:nvPr/>
          </p:nvSpPr>
          <p:spPr>
            <a:xfrm>
              <a:off x="-33459600" y="3951875"/>
              <a:ext cx="100850" cy="100075"/>
            </a:xfrm>
            <a:custGeom>
              <a:avLst/>
              <a:gdLst/>
              <a:ahLst/>
              <a:cxnLst/>
              <a:rect l="l" t="t" r="r" b="b"/>
              <a:pathLst>
                <a:path w="4034" h="4003" extrusionOk="0">
                  <a:moveTo>
                    <a:pt x="1" y="1"/>
                  </a:moveTo>
                  <a:lnTo>
                    <a:pt x="1" y="1"/>
                  </a:lnTo>
                  <a:cubicBezTo>
                    <a:pt x="442" y="537"/>
                    <a:pt x="788" y="1293"/>
                    <a:pt x="1072" y="2206"/>
                  </a:cubicBezTo>
                  <a:cubicBezTo>
                    <a:pt x="1419" y="2238"/>
                    <a:pt x="1734" y="2553"/>
                    <a:pt x="1828" y="2962"/>
                  </a:cubicBezTo>
                  <a:cubicBezTo>
                    <a:pt x="2710" y="3183"/>
                    <a:pt x="3466" y="3592"/>
                    <a:pt x="4033" y="4002"/>
                  </a:cubicBezTo>
                  <a:cubicBezTo>
                    <a:pt x="3466" y="2080"/>
                    <a:pt x="1923" y="53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1" name="Google Shape;1197;p39">
              <a:extLst>
                <a:ext uri="{FF2B5EF4-FFF2-40B4-BE49-F238E27FC236}">
                  <a16:creationId xmlns:a16="http://schemas.microsoft.com/office/drawing/2014/main" id="{7E2E0DCD-586D-4B09-A84E-D1F8356EEADE}"/>
                </a:ext>
              </a:extLst>
            </p:cNvPr>
            <p:cNvSpPr/>
            <p:nvPr/>
          </p:nvSpPr>
          <p:spPr>
            <a:xfrm>
              <a:off x="-33639950" y="3951100"/>
              <a:ext cx="100825" cy="100050"/>
            </a:xfrm>
            <a:custGeom>
              <a:avLst/>
              <a:gdLst/>
              <a:ahLst/>
              <a:cxnLst/>
              <a:rect l="l" t="t" r="r" b="b"/>
              <a:pathLst>
                <a:path w="4033" h="4002" extrusionOk="0">
                  <a:moveTo>
                    <a:pt x="4033" y="0"/>
                  </a:moveTo>
                  <a:lnTo>
                    <a:pt x="4033" y="0"/>
                  </a:lnTo>
                  <a:cubicBezTo>
                    <a:pt x="2111" y="536"/>
                    <a:pt x="567" y="2080"/>
                    <a:pt x="0" y="4002"/>
                  </a:cubicBezTo>
                  <a:cubicBezTo>
                    <a:pt x="567" y="3592"/>
                    <a:pt x="1323" y="3214"/>
                    <a:pt x="2206" y="2962"/>
                  </a:cubicBezTo>
                  <a:cubicBezTo>
                    <a:pt x="2300" y="2552"/>
                    <a:pt x="2615" y="2269"/>
                    <a:pt x="2962" y="2206"/>
                  </a:cubicBezTo>
                  <a:cubicBezTo>
                    <a:pt x="3214" y="1292"/>
                    <a:pt x="3592" y="505"/>
                    <a:pt x="40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2" name="Google Shape;1198;p39">
              <a:extLst>
                <a:ext uri="{FF2B5EF4-FFF2-40B4-BE49-F238E27FC236}">
                  <a16:creationId xmlns:a16="http://schemas.microsoft.com/office/drawing/2014/main" id="{110B613F-2E13-4939-877B-88A7FEE0CE96}"/>
                </a:ext>
              </a:extLst>
            </p:cNvPr>
            <p:cNvSpPr/>
            <p:nvPr/>
          </p:nvSpPr>
          <p:spPr>
            <a:xfrm>
              <a:off x="-33472975" y="4082625"/>
              <a:ext cx="119725" cy="155200"/>
            </a:xfrm>
            <a:custGeom>
              <a:avLst/>
              <a:gdLst/>
              <a:ahLst/>
              <a:cxnLst/>
              <a:rect l="l" t="t" r="r" b="b"/>
              <a:pathLst>
                <a:path w="4789" h="6208" extrusionOk="0">
                  <a:moveTo>
                    <a:pt x="2395" y="1355"/>
                  </a:moveTo>
                  <a:cubicBezTo>
                    <a:pt x="2930" y="1355"/>
                    <a:pt x="3403" y="1828"/>
                    <a:pt x="3403" y="2364"/>
                  </a:cubicBezTo>
                  <a:cubicBezTo>
                    <a:pt x="3403" y="2962"/>
                    <a:pt x="2930" y="3403"/>
                    <a:pt x="2395" y="3403"/>
                  </a:cubicBezTo>
                  <a:cubicBezTo>
                    <a:pt x="1827" y="3403"/>
                    <a:pt x="1355" y="2931"/>
                    <a:pt x="1355" y="2364"/>
                  </a:cubicBezTo>
                  <a:cubicBezTo>
                    <a:pt x="1355" y="1828"/>
                    <a:pt x="1827" y="1355"/>
                    <a:pt x="2395" y="1355"/>
                  </a:cubicBezTo>
                  <a:close/>
                  <a:moveTo>
                    <a:pt x="2395" y="1"/>
                  </a:moveTo>
                  <a:cubicBezTo>
                    <a:pt x="1040" y="1"/>
                    <a:pt x="0" y="1072"/>
                    <a:pt x="0" y="2427"/>
                  </a:cubicBezTo>
                  <a:cubicBezTo>
                    <a:pt x="0" y="2994"/>
                    <a:pt x="221" y="3592"/>
                    <a:pt x="630" y="4002"/>
                  </a:cubicBezTo>
                  <a:lnTo>
                    <a:pt x="2111" y="6050"/>
                  </a:lnTo>
                  <a:cubicBezTo>
                    <a:pt x="2206" y="6113"/>
                    <a:pt x="2269" y="6207"/>
                    <a:pt x="2395" y="6207"/>
                  </a:cubicBezTo>
                  <a:cubicBezTo>
                    <a:pt x="2521" y="6207"/>
                    <a:pt x="2584" y="6144"/>
                    <a:pt x="2678" y="6050"/>
                  </a:cubicBezTo>
                  <a:lnTo>
                    <a:pt x="4442" y="3592"/>
                  </a:lnTo>
                  <a:cubicBezTo>
                    <a:pt x="4663" y="3246"/>
                    <a:pt x="4757" y="2805"/>
                    <a:pt x="4757" y="2364"/>
                  </a:cubicBezTo>
                  <a:cubicBezTo>
                    <a:pt x="4789" y="1072"/>
                    <a:pt x="3686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FF0000"/>
                </a:solidFill>
              </a:endParaRPr>
            </a:p>
          </p:txBody>
        </p:sp>
        <p:sp>
          <p:nvSpPr>
            <p:cNvPr id="153" name="Google Shape;1199;p39">
              <a:extLst>
                <a:ext uri="{FF2B5EF4-FFF2-40B4-BE49-F238E27FC236}">
                  <a16:creationId xmlns:a16="http://schemas.microsoft.com/office/drawing/2014/main" id="{E5679918-A922-472C-9913-EFDD232652EC}"/>
                </a:ext>
              </a:extLst>
            </p:cNvPr>
            <p:cNvSpPr/>
            <p:nvPr/>
          </p:nvSpPr>
          <p:spPr>
            <a:xfrm>
              <a:off x="-33421775" y="41338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8EA40D03-406A-4A10-B2B8-F9EF51C5292F}"/>
              </a:ext>
            </a:extLst>
          </p:cNvPr>
          <p:cNvSpPr/>
          <p:nvPr/>
        </p:nvSpPr>
        <p:spPr>
          <a:xfrm>
            <a:off x="511201" y="2696078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CBBD5334-6A7F-45BC-B8D2-FE401C2017C3}"/>
              </a:ext>
            </a:extLst>
          </p:cNvPr>
          <p:cNvSpPr/>
          <p:nvPr/>
        </p:nvSpPr>
        <p:spPr>
          <a:xfrm>
            <a:off x="3665664" y="2705247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Google Shape;432;p23">
            <a:extLst>
              <a:ext uri="{FF2B5EF4-FFF2-40B4-BE49-F238E27FC236}">
                <a16:creationId xmlns:a16="http://schemas.microsoft.com/office/drawing/2014/main" id="{5DDA7090-1B3C-413B-BAFA-7960C0B5D720}"/>
              </a:ext>
            </a:extLst>
          </p:cNvPr>
          <p:cNvSpPr/>
          <p:nvPr/>
        </p:nvSpPr>
        <p:spPr>
          <a:xfrm>
            <a:off x="7240336" y="2976946"/>
            <a:ext cx="737467" cy="702846"/>
          </a:xfrm>
          <a:custGeom>
            <a:avLst/>
            <a:gdLst/>
            <a:ahLst/>
            <a:cxnLst/>
            <a:rect l="l" t="t" r="r" b="b"/>
            <a:pathLst>
              <a:path w="30683" h="30695" extrusionOk="0">
                <a:moveTo>
                  <a:pt x="15348" y="1"/>
                </a:moveTo>
                <a:cubicBezTo>
                  <a:pt x="6871" y="1"/>
                  <a:pt x="1" y="6871"/>
                  <a:pt x="1" y="15348"/>
                </a:cubicBezTo>
                <a:cubicBezTo>
                  <a:pt x="1" y="23825"/>
                  <a:pt x="6871" y="30695"/>
                  <a:pt x="15348" y="30695"/>
                </a:cubicBezTo>
                <a:cubicBezTo>
                  <a:pt x="23813" y="30695"/>
                  <a:pt x="30683" y="23825"/>
                  <a:pt x="30683" y="15348"/>
                </a:cubicBezTo>
                <a:cubicBezTo>
                  <a:pt x="30683" y="6871"/>
                  <a:pt x="23813" y="1"/>
                  <a:pt x="15348" y="1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Google Shape;436;p23">
            <a:extLst>
              <a:ext uri="{FF2B5EF4-FFF2-40B4-BE49-F238E27FC236}">
                <a16:creationId xmlns:a16="http://schemas.microsoft.com/office/drawing/2014/main" id="{9CC5EC06-72B5-4A57-BF19-72D719B7BDD9}"/>
              </a:ext>
            </a:extLst>
          </p:cNvPr>
          <p:cNvSpPr/>
          <p:nvPr/>
        </p:nvSpPr>
        <p:spPr>
          <a:xfrm>
            <a:off x="7419470" y="3413410"/>
            <a:ext cx="379201" cy="98987"/>
          </a:xfrm>
          <a:custGeom>
            <a:avLst/>
            <a:gdLst/>
            <a:ahLst/>
            <a:cxnLst/>
            <a:rect l="l" t="t" r="r" b="b"/>
            <a:pathLst>
              <a:path w="15777" h="4323" extrusionOk="0">
                <a:moveTo>
                  <a:pt x="298" y="1"/>
                </a:moveTo>
                <a:cubicBezTo>
                  <a:pt x="167" y="1"/>
                  <a:pt x="0" y="72"/>
                  <a:pt x="0" y="203"/>
                </a:cubicBezTo>
                <a:lnTo>
                  <a:pt x="0" y="4073"/>
                </a:lnTo>
                <a:cubicBezTo>
                  <a:pt x="0" y="4216"/>
                  <a:pt x="167" y="4323"/>
                  <a:pt x="298" y="4323"/>
                </a:cubicBezTo>
                <a:lnTo>
                  <a:pt x="15526" y="4323"/>
                </a:lnTo>
                <a:cubicBezTo>
                  <a:pt x="15657" y="4323"/>
                  <a:pt x="15776" y="4216"/>
                  <a:pt x="15776" y="4073"/>
                </a:cubicBezTo>
                <a:lnTo>
                  <a:pt x="15776" y="203"/>
                </a:lnTo>
                <a:cubicBezTo>
                  <a:pt x="15776" y="72"/>
                  <a:pt x="15657" y="1"/>
                  <a:pt x="15526" y="1"/>
                </a:cubicBezTo>
                <a:lnTo>
                  <a:pt x="14026" y="1"/>
                </a:lnTo>
                <a:cubicBezTo>
                  <a:pt x="13895" y="1"/>
                  <a:pt x="13847" y="72"/>
                  <a:pt x="13847" y="203"/>
                </a:cubicBezTo>
                <a:lnTo>
                  <a:pt x="13847" y="2382"/>
                </a:lnTo>
                <a:lnTo>
                  <a:pt x="2084" y="2382"/>
                </a:lnTo>
                <a:lnTo>
                  <a:pt x="2084" y="203"/>
                </a:lnTo>
                <a:cubicBezTo>
                  <a:pt x="2084" y="72"/>
                  <a:pt x="1929" y="1"/>
                  <a:pt x="1798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437;p23">
            <a:extLst>
              <a:ext uri="{FF2B5EF4-FFF2-40B4-BE49-F238E27FC236}">
                <a16:creationId xmlns:a16="http://schemas.microsoft.com/office/drawing/2014/main" id="{4E611EEC-67A5-43E9-91C3-C7B8084DAA88}"/>
              </a:ext>
            </a:extLst>
          </p:cNvPr>
          <p:cNvSpPr/>
          <p:nvPr/>
        </p:nvSpPr>
        <p:spPr>
          <a:xfrm>
            <a:off x="7544813" y="3144339"/>
            <a:ext cx="128804" cy="44193"/>
          </a:xfrm>
          <a:custGeom>
            <a:avLst/>
            <a:gdLst/>
            <a:ahLst/>
            <a:cxnLst/>
            <a:rect l="l" t="t" r="r" b="b"/>
            <a:pathLst>
              <a:path w="5359" h="1930" extrusionOk="0">
                <a:moveTo>
                  <a:pt x="346" y="0"/>
                </a:moveTo>
                <a:cubicBezTo>
                  <a:pt x="191" y="0"/>
                  <a:pt x="0" y="155"/>
                  <a:pt x="0" y="322"/>
                </a:cubicBezTo>
                <a:lnTo>
                  <a:pt x="0" y="1596"/>
                </a:lnTo>
                <a:cubicBezTo>
                  <a:pt x="0" y="1751"/>
                  <a:pt x="191" y="1929"/>
                  <a:pt x="346" y="1929"/>
                </a:cubicBezTo>
                <a:lnTo>
                  <a:pt x="5049" y="1929"/>
                </a:lnTo>
                <a:cubicBezTo>
                  <a:pt x="5203" y="1929"/>
                  <a:pt x="5358" y="1751"/>
                  <a:pt x="5358" y="1596"/>
                </a:cubicBezTo>
                <a:lnTo>
                  <a:pt x="5358" y="322"/>
                </a:lnTo>
                <a:cubicBezTo>
                  <a:pt x="5358" y="155"/>
                  <a:pt x="5203" y="0"/>
                  <a:pt x="5049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438;p23">
            <a:extLst>
              <a:ext uri="{FF2B5EF4-FFF2-40B4-BE49-F238E27FC236}">
                <a16:creationId xmlns:a16="http://schemas.microsoft.com/office/drawing/2014/main" id="{6C5E78C2-28EB-4E8F-8F24-B8C1A999C429}"/>
              </a:ext>
            </a:extLst>
          </p:cNvPr>
          <p:cNvSpPr/>
          <p:nvPr/>
        </p:nvSpPr>
        <p:spPr>
          <a:xfrm>
            <a:off x="7461820" y="3198858"/>
            <a:ext cx="295631" cy="228405"/>
          </a:xfrm>
          <a:custGeom>
            <a:avLst/>
            <a:gdLst/>
            <a:ahLst/>
            <a:cxnLst/>
            <a:rect l="l" t="t" r="r" b="b"/>
            <a:pathLst>
              <a:path w="12300" h="9975" extrusionOk="0">
                <a:moveTo>
                  <a:pt x="3715" y="1"/>
                </a:moveTo>
                <a:cubicBezTo>
                  <a:pt x="3584" y="1"/>
                  <a:pt x="3453" y="60"/>
                  <a:pt x="3453" y="203"/>
                </a:cubicBezTo>
                <a:lnTo>
                  <a:pt x="3453" y="2822"/>
                </a:lnTo>
                <a:lnTo>
                  <a:pt x="703" y="2822"/>
                </a:lnTo>
                <a:cubicBezTo>
                  <a:pt x="274" y="2822"/>
                  <a:pt x="1" y="3144"/>
                  <a:pt x="215" y="3406"/>
                </a:cubicBezTo>
                <a:lnTo>
                  <a:pt x="2941" y="6597"/>
                </a:lnTo>
                <a:lnTo>
                  <a:pt x="5668" y="9787"/>
                </a:lnTo>
                <a:cubicBezTo>
                  <a:pt x="5775" y="9913"/>
                  <a:pt x="5963" y="9975"/>
                  <a:pt x="6152" y="9975"/>
                </a:cubicBezTo>
                <a:cubicBezTo>
                  <a:pt x="6341" y="9975"/>
                  <a:pt x="6531" y="9913"/>
                  <a:pt x="6644" y="9787"/>
                </a:cubicBezTo>
                <a:lnTo>
                  <a:pt x="9359" y="6597"/>
                </a:lnTo>
                <a:lnTo>
                  <a:pt x="12085" y="3406"/>
                </a:lnTo>
                <a:cubicBezTo>
                  <a:pt x="12300" y="3144"/>
                  <a:pt x="12026" y="2834"/>
                  <a:pt x="11597" y="2834"/>
                </a:cubicBezTo>
                <a:lnTo>
                  <a:pt x="8811" y="2834"/>
                </a:lnTo>
                <a:lnTo>
                  <a:pt x="8811" y="203"/>
                </a:lnTo>
                <a:cubicBezTo>
                  <a:pt x="8811" y="60"/>
                  <a:pt x="8633" y="1"/>
                  <a:pt x="8502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75;p15">
            <a:extLst>
              <a:ext uri="{FF2B5EF4-FFF2-40B4-BE49-F238E27FC236}">
                <a16:creationId xmlns:a16="http://schemas.microsoft.com/office/drawing/2014/main" id="{64ECF87B-E5B6-4EC8-BCC9-B2A30DD81ED5}"/>
              </a:ext>
            </a:extLst>
          </p:cNvPr>
          <p:cNvSpPr txBox="1"/>
          <p:nvPr/>
        </p:nvSpPr>
        <p:spPr>
          <a:xfrm>
            <a:off x="6879591" y="3679792"/>
            <a:ext cx="1393282" cy="34668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rgbClr val="17A2B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DB</a:t>
            </a:r>
            <a:endParaRPr dirty="0">
              <a:solidFill>
                <a:srgbClr val="17A2B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5" name="사각형: 둥근 모서리 84">
            <a:extLst>
              <a:ext uri="{FF2B5EF4-FFF2-40B4-BE49-F238E27FC236}">
                <a16:creationId xmlns:a16="http://schemas.microsoft.com/office/drawing/2014/main" id="{3A9C1D21-5B28-4C9D-A96C-E5B971096BE6}"/>
              </a:ext>
            </a:extLst>
          </p:cNvPr>
          <p:cNvSpPr/>
          <p:nvPr/>
        </p:nvSpPr>
        <p:spPr>
          <a:xfrm>
            <a:off x="6917304" y="2705247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F12C55C-85E1-433E-B31C-5197CE85353E}"/>
              </a:ext>
            </a:extLst>
          </p:cNvPr>
          <p:cNvSpPr txBox="1"/>
          <p:nvPr/>
        </p:nvSpPr>
        <p:spPr>
          <a:xfrm>
            <a:off x="1915567" y="2284710"/>
            <a:ext cx="1991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1. </a:t>
            </a:r>
            <a:r>
              <a:rPr lang="ko-KR" altLang="en-US" sz="1200" b="1" dirty="0"/>
              <a:t>검색한 관광지의 이름을 </a:t>
            </a:r>
            <a:r>
              <a:rPr lang="en-US" altLang="ko-KR" sz="1200" b="1" dirty="0" err="1"/>
              <a:t>quary</a:t>
            </a:r>
            <a:r>
              <a:rPr lang="en-US" altLang="ko-KR" sz="1200" b="1" dirty="0"/>
              <a:t> string</a:t>
            </a:r>
            <a:r>
              <a:rPr lang="ko-KR" altLang="en-US" sz="1200" b="1" dirty="0"/>
              <a:t>으로 전달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4CDABBC-EA43-4AD2-AC8F-B4EC9675A08A}"/>
              </a:ext>
            </a:extLst>
          </p:cNvPr>
          <p:cNvSpPr txBox="1"/>
          <p:nvPr/>
        </p:nvSpPr>
        <p:spPr>
          <a:xfrm>
            <a:off x="5194232" y="2270371"/>
            <a:ext cx="1863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2. DB</a:t>
            </a:r>
            <a:r>
              <a:rPr lang="ko-KR" altLang="en-US" sz="1200" b="1" dirty="0"/>
              <a:t>에 해당 관광지의 정보가 있는지 체크한다</a:t>
            </a:r>
            <a:r>
              <a:rPr lang="en-US" altLang="ko-KR" sz="1200" b="1" dirty="0"/>
              <a:t>.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FE1103-3DA7-4C93-BD1A-BC7978AB6B8F}"/>
              </a:ext>
            </a:extLst>
          </p:cNvPr>
          <p:cNvSpPr txBox="1"/>
          <p:nvPr/>
        </p:nvSpPr>
        <p:spPr>
          <a:xfrm>
            <a:off x="5063302" y="4583174"/>
            <a:ext cx="18636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3. </a:t>
            </a:r>
            <a:r>
              <a:rPr lang="ko-KR" altLang="en-US" sz="1200" b="1" dirty="0"/>
              <a:t>관광지가 있으면</a:t>
            </a:r>
            <a:r>
              <a:rPr lang="en-US" altLang="ko-KR" sz="1200" b="1" dirty="0"/>
              <a:t>(True)</a:t>
            </a:r>
            <a:r>
              <a:rPr lang="ko-KR" altLang="en-US" sz="1200" b="1" dirty="0"/>
              <a:t> </a:t>
            </a:r>
            <a:r>
              <a:rPr lang="en-US" altLang="ko-KR" sz="1200" b="1" dirty="0"/>
              <a:t>DB</a:t>
            </a:r>
            <a:r>
              <a:rPr lang="ko-KR" altLang="en-US" sz="1200" b="1" dirty="0"/>
              <a:t>에 저장되어 있는 관광지의 정보를 서버에 전달한다</a:t>
            </a:r>
            <a:r>
              <a:rPr lang="en-US" altLang="ko-KR" sz="1200" b="1" dirty="0"/>
              <a:t>.</a:t>
            </a:r>
          </a:p>
        </p:txBody>
      </p:sp>
      <p:sp>
        <p:nvSpPr>
          <p:cNvPr id="10" name="화살표: 왼쪽/오른쪽 9">
            <a:extLst>
              <a:ext uri="{FF2B5EF4-FFF2-40B4-BE49-F238E27FC236}">
                <a16:creationId xmlns:a16="http://schemas.microsoft.com/office/drawing/2014/main" id="{519500E1-0B17-4FDD-A833-87751EE734B4}"/>
              </a:ext>
            </a:extLst>
          </p:cNvPr>
          <p:cNvSpPr/>
          <p:nvPr/>
        </p:nvSpPr>
        <p:spPr>
          <a:xfrm>
            <a:off x="5359196" y="3353473"/>
            <a:ext cx="1216152" cy="484632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화살표: 왼쪽/오른쪽 92">
            <a:extLst>
              <a:ext uri="{FF2B5EF4-FFF2-40B4-BE49-F238E27FC236}">
                <a16:creationId xmlns:a16="http://schemas.microsoft.com/office/drawing/2014/main" id="{26C58157-C7BD-416C-A179-2FAD7C137E6E}"/>
              </a:ext>
            </a:extLst>
          </p:cNvPr>
          <p:cNvSpPr/>
          <p:nvPr/>
        </p:nvSpPr>
        <p:spPr>
          <a:xfrm>
            <a:off x="2147230" y="3429620"/>
            <a:ext cx="1216152" cy="484632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96062010-A2D7-4039-AD73-34EFB2FC53DA}"/>
              </a:ext>
            </a:extLst>
          </p:cNvPr>
          <p:cNvSpPr/>
          <p:nvPr/>
        </p:nvSpPr>
        <p:spPr>
          <a:xfrm>
            <a:off x="3422441" y="1569371"/>
            <a:ext cx="1843635" cy="44383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0"/>
                <a:solidFill>
                  <a:schemeClr val="tx1"/>
                </a:solidFill>
              </a:rPr>
              <a:t>관광지 검색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4C42DAE-E1D5-4241-93CB-B326AE7A7697}"/>
              </a:ext>
            </a:extLst>
          </p:cNvPr>
          <p:cNvSpPr txBox="1"/>
          <p:nvPr/>
        </p:nvSpPr>
        <p:spPr>
          <a:xfrm>
            <a:off x="5063302" y="5658021"/>
            <a:ext cx="2219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4. </a:t>
            </a:r>
            <a:r>
              <a:rPr lang="ko-KR" altLang="en-US" sz="1200" b="1" dirty="0"/>
              <a:t>관광지가 없으면 </a:t>
            </a:r>
            <a:r>
              <a:rPr lang="en-US" altLang="ko-KR" sz="1200" b="1" dirty="0"/>
              <a:t>(False)</a:t>
            </a:r>
          </a:p>
          <a:p>
            <a:r>
              <a:rPr lang="ko-KR" altLang="en-US" sz="1200" b="1" dirty="0"/>
              <a:t>새로 </a:t>
            </a:r>
            <a:r>
              <a:rPr lang="ko-KR" altLang="en-US" sz="1200" b="1" dirty="0" err="1"/>
              <a:t>크롤링을</a:t>
            </a:r>
            <a:r>
              <a:rPr lang="ko-KR" altLang="en-US" sz="1200" b="1" dirty="0"/>
              <a:t> 한 후에 관광지 정보를 </a:t>
            </a:r>
            <a:r>
              <a:rPr lang="en-US" altLang="ko-KR" sz="1200" b="1" dirty="0"/>
              <a:t>DB</a:t>
            </a:r>
            <a:r>
              <a:rPr lang="ko-KR" altLang="en-US" sz="1200" b="1" dirty="0"/>
              <a:t>에 저장</a:t>
            </a:r>
          </a:p>
        </p:txBody>
      </p:sp>
    </p:spTree>
    <p:extLst>
      <p:ext uri="{BB962C8B-B14F-4D97-AF65-F5344CB8AC3E}">
        <p14:creationId xmlns:p14="http://schemas.microsoft.com/office/powerpoint/2010/main" val="4246533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263536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227813" y="374073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목차</a:t>
            </a:r>
            <a:endParaRPr lang="en-US" altLang="ko-KR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96806" y="843957"/>
            <a:ext cx="16676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Table of contents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2496869" y="1999831"/>
            <a:ext cx="321148" cy="3380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2496869" y="3134672"/>
            <a:ext cx="321148" cy="3380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2496869" y="4540455"/>
            <a:ext cx="321148" cy="3380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130624" y="1975723"/>
            <a:ext cx="2651688" cy="8463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관광지 추천 플랫폼 소개</a:t>
            </a:r>
            <a:endParaRPr lang="en-US" altLang="ko-KR" dirty="0"/>
          </a:p>
          <a:p>
            <a:endParaRPr lang="en-US" altLang="ko-KR" sz="700" dirty="0"/>
          </a:p>
          <a:p>
            <a:r>
              <a:rPr lang="en-US" altLang="ko-KR" sz="1200" dirty="0"/>
              <a:t>□</a:t>
            </a:r>
            <a:r>
              <a:rPr lang="ko-KR" altLang="en-US" sz="1200" dirty="0"/>
              <a:t> 플랫폼 소개</a:t>
            </a:r>
            <a:endParaRPr lang="en-US" altLang="ko-KR" sz="1200" dirty="0"/>
          </a:p>
          <a:p>
            <a:r>
              <a:rPr lang="en-US" altLang="ko-KR" sz="1200" dirty="0"/>
              <a:t>□</a:t>
            </a:r>
            <a:r>
              <a:rPr lang="ko-KR" altLang="en-US" sz="1200" dirty="0"/>
              <a:t> 페이지 소개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30624" y="3102097"/>
            <a:ext cx="2185214" cy="12157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주요 기능 소개</a:t>
            </a:r>
            <a:endParaRPr lang="en-US" altLang="ko-KR" dirty="0"/>
          </a:p>
          <a:p>
            <a:endParaRPr lang="en-US" altLang="ko-KR" sz="700" dirty="0"/>
          </a:p>
          <a:p>
            <a:r>
              <a:rPr lang="en-US" altLang="ko-KR" sz="1200" dirty="0"/>
              <a:t>□</a:t>
            </a:r>
            <a:r>
              <a:rPr lang="ko-KR" altLang="en-US" sz="1200" dirty="0"/>
              <a:t> 회원가입</a:t>
            </a:r>
            <a:r>
              <a:rPr lang="en-US" altLang="ko-KR" sz="1200" dirty="0"/>
              <a:t>/</a:t>
            </a:r>
            <a:r>
              <a:rPr lang="ko-KR" altLang="en-US" sz="1200" dirty="0"/>
              <a:t>로그인</a:t>
            </a:r>
            <a:r>
              <a:rPr lang="en-US" altLang="ko-KR" sz="1200" dirty="0"/>
              <a:t>/</a:t>
            </a:r>
            <a:r>
              <a:rPr lang="ko-KR" altLang="en-US" sz="1200" dirty="0"/>
              <a:t>로그아웃</a:t>
            </a:r>
          </a:p>
          <a:p>
            <a:r>
              <a:rPr lang="en-US" altLang="ko-KR" sz="1200" dirty="0"/>
              <a:t>□</a:t>
            </a:r>
            <a:r>
              <a:rPr lang="ko-KR" altLang="en-US" sz="1200" dirty="0"/>
              <a:t> 관광지 검색</a:t>
            </a:r>
            <a:endParaRPr lang="en-US" altLang="ko-KR" sz="1200" dirty="0"/>
          </a:p>
          <a:p>
            <a:r>
              <a:rPr lang="en-US" altLang="ko-KR" sz="1200" dirty="0"/>
              <a:t>□</a:t>
            </a:r>
            <a:r>
              <a:rPr lang="ko-KR" altLang="en-US" sz="1200" dirty="0"/>
              <a:t> 후기 검색</a:t>
            </a:r>
            <a:endParaRPr lang="en-US" altLang="ko-KR" sz="1200" dirty="0"/>
          </a:p>
          <a:p>
            <a:r>
              <a:rPr lang="en-US" altLang="ko-KR" sz="1200" dirty="0"/>
              <a:t>□</a:t>
            </a:r>
            <a:r>
              <a:rPr lang="ko-KR" altLang="en-US" sz="1200" dirty="0"/>
              <a:t> 북마크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130624" y="4521242"/>
            <a:ext cx="1428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개선</a:t>
            </a:r>
            <a:r>
              <a:rPr lang="en-US" altLang="ko-KR" dirty="0"/>
              <a:t>/</a:t>
            </a:r>
            <a:r>
              <a:rPr lang="ko-KR" altLang="en-US" dirty="0"/>
              <a:t>보완점</a:t>
            </a:r>
          </a:p>
          <a:p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585409" y="2094910"/>
            <a:ext cx="146380" cy="146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2584253" y="3230507"/>
            <a:ext cx="146380" cy="146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2584253" y="4632718"/>
            <a:ext cx="146380" cy="146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471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43920" y="6641869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4102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 관광지 검색 페이지 로직</a:t>
            </a:r>
            <a:endParaRPr lang="ko-KR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741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Search Page Logic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849611" y="-599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Google Shape;75;p15">
            <a:extLst>
              <a:ext uri="{FF2B5EF4-FFF2-40B4-BE49-F238E27FC236}">
                <a16:creationId xmlns:a16="http://schemas.microsoft.com/office/drawing/2014/main" id="{586F6A76-CDC1-4632-9418-A5E1AEF57DF6}"/>
              </a:ext>
            </a:extLst>
          </p:cNvPr>
          <p:cNvSpPr txBox="1"/>
          <p:nvPr/>
        </p:nvSpPr>
        <p:spPr>
          <a:xfrm>
            <a:off x="3672807" y="3691479"/>
            <a:ext cx="1393282" cy="275143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chemeClr val="bg2">
                    <a:lumMod val="5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Server</a:t>
            </a:r>
            <a:endParaRPr dirty="0">
              <a:solidFill>
                <a:schemeClr val="bg2">
                  <a:lumMod val="50000"/>
                </a:schemeClr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8" name="Google Shape;75;p15">
            <a:extLst>
              <a:ext uri="{FF2B5EF4-FFF2-40B4-BE49-F238E27FC236}">
                <a16:creationId xmlns:a16="http://schemas.microsoft.com/office/drawing/2014/main" id="{76520478-31AD-442A-B62E-C59936E16F3C}"/>
              </a:ext>
            </a:extLst>
          </p:cNvPr>
          <p:cNvSpPr txBox="1"/>
          <p:nvPr/>
        </p:nvSpPr>
        <p:spPr>
          <a:xfrm>
            <a:off x="473488" y="3670623"/>
            <a:ext cx="1393282" cy="34668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rgbClr val="17A2B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Client</a:t>
            </a:r>
            <a:endParaRPr dirty="0">
              <a:solidFill>
                <a:srgbClr val="17A2B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9" name="Google Shape;244;p19">
            <a:extLst>
              <a:ext uri="{FF2B5EF4-FFF2-40B4-BE49-F238E27FC236}">
                <a16:creationId xmlns:a16="http://schemas.microsoft.com/office/drawing/2014/main" id="{3E25E5DA-601C-4DD6-A1F6-8612FCDC2AB1}"/>
              </a:ext>
            </a:extLst>
          </p:cNvPr>
          <p:cNvSpPr/>
          <p:nvPr/>
        </p:nvSpPr>
        <p:spPr>
          <a:xfrm>
            <a:off x="1083280" y="3264328"/>
            <a:ext cx="157772" cy="157772"/>
          </a:xfrm>
          <a:custGeom>
            <a:avLst/>
            <a:gdLst/>
            <a:ahLst/>
            <a:cxnLst/>
            <a:rect l="l" t="t" r="r" b="b"/>
            <a:pathLst>
              <a:path w="6847" h="6847" extrusionOk="0">
                <a:moveTo>
                  <a:pt x="3418" y="0"/>
                </a:moveTo>
                <a:cubicBezTo>
                  <a:pt x="1537" y="0"/>
                  <a:pt x="1" y="1536"/>
                  <a:pt x="1" y="3429"/>
                </a:cubicBezTo>
                <a:cubicBezTo>
                  <a:pt x="1" y="5310"/>
                  <a:pt x="1537" y="6846"/>
                  <a:pt x="3418" y="6846"/>
                </a:cubicBezTo>
                <a:cubicBezTo>
                  <a:pt x="5311" y="6846"/>
                  <a:pt x="6847" y="5310"/>
                  <a:pt x="6847" y="3429"/>
                </a:cubicBezTo>
                <a:cubicBezTo>
                  <a:pt x="6847" y="1536"/>
                  <a:pt x="5311" y="0"/>
                  <a:pt x="3418" y="0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245;p19">
            <a:extLst>
              <a:ext uri="{FF2B5EF4-FFF2-40B4-BE49-F238E27FC236}">
                <a16:creationId xmlns:a16="http://schemas.microsoft.com/office/drawing/2014/main" id="{38C14650-001C-4B86-BBE6-A64903E5B0FE}"/>
              </a:ext>
            </a:extLst>
          </p:cNvPr>
          <p:cNvSpPr/>
          <p:nvPr/>
        </p:nvSpPr>
        <p:spPr>
          <a:xfrm>
            <a:off x="1171898" y="3461289"/>
            <a:ext cx="181091" cy="194824"/>
          </a:xfrm>
          <a:custGeom>
            <a:avLst/>
            <a:gdLst/>
            <a:ahLst/>
            <a:cxnLst/>
            <a:rect l="l" t="t" r="r" b="b"/>
            <a:pathLst>
              <a:path w="7859" h="8455" extrusionOk="0">
                <a:moveTo>
                  <a:pt x="4501" y="1"/>
                </a:moveTo>
                <a:lnTo>
                  <a:pt x="0" y="8454"/>
                </a:lnTo>
                <a:lnTo>
                  <a:pt x="7859" y="8454"/>
                </a:lnTo>
                <a:lnTo>
                  <a:pt x="7859" y="4049"/>
                </a:lnTo>
                <a:cubicBezTo>
                  <a:pt x="7859" y="1334"/>
                  <a:pt x="6525" y="346"/>
                  <a:pt x="4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1" name="Google Shape;246;p19">
            <a:extLst>
              <a:ext uri="{FF2B5EF4-FFF2-40B4-BE49-F238E27FC236}">
                <a16:creationId xmlns:a16="http://schemas.microsoft.com/office/drawing/2014/main" id="{3E5346C1-A5A2-45D9-A22A-AA41280CE61C}"/>
              </a:ext>
            </a:extLst>
          </p:cNvPr>
          <p:cNvSpPr/>
          <p:nvPr/>
        </p:nvSpPr>
        <p:spPr>
          <a:xfrm>
            <a:off x="972449" y="3461289"/>
            <a:ext cx="179985" cy="194824"/>
          </a:xfrm>
          <a:custGeom>
            <a:avLst/>
            <a:gdLst/>
            <a:ahLst/>
            <a:cxnLst/>
            <a:rect l="l" t="t" r="r" b="b"/>
            <a:pathLst>
              <a:path w="7811" h="8455" extrusionOk="0">
                <a:moveTo>
                  <a:pt x="3334" y="1"/>
                </a:moveTo>
                <a:cubicBezTo>
                  <a:pt x="1310" y="346"/>
                  <a:pt x="1" y="1334"/>
                  <a:pt x="1" y="4049"/>
                </a:cubicBezTo>
                <a:lnTo>
                  <a:pt x="1" y="8454"/>
                </a:lnTo>
                <a:lnTo>
                  <a:pt x="7811" y="8454"/>
                </a:lnTo>
                <a:lnTo>
                  <a:pt x="3334" y="1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2" name="Google Shape;247;p19">
            <a:extLst>
              <a:ext uri="{FF2B5EF4-FFF2-40B4-BE49-F238E27FC236}">
                <a16:creationId xmlns:a16="http://schemas.microsoft.com/office/drawing/2014/main" id="{3B348A5A-BA7A-4B52-B4AF-55B3240B0CAE}"/>
              </a:ext>
            </a:extLst>
          </p:cNvPr>
          <p:cNvSpPr/>
          <p:nvPr/>
        </p:nvSpPr>
        <p:spPr>
          <a:xfrm>
            <a:off x="1134041" y="3457187"/>
            <a:ext cx="56523" cy="178349"/>
          </a:xfrm>
          <a:custGeom>
            <a:avLst/>
            <a:gdLst/>
            <a:ahLst/>
            <a:cxnLst/>
            <a:rect l="l" t="t" r="r" b="b"/>
            <a:pathLst>
              <a:path w="2453" h="7740" extrusionOk="0">
                <a:moveTo>
                  <a:pt x="1227" y="0"/>
                </a:moveTo>
                <a:lnTo>
                  <a:pt x="143" y="631"/>
                </a:lnTo>
                <a:lnTo>
                  <a:pt x="727" y="1334"/>
                </a:lnTo>
                <a:lnTo>
                  <a:pt x="0" y="5418"/>
                </a:lnTo>
                <a:lnTo>
                  <a:pt x="1227" y="7739"/>
                </a:lnTo>
                <a:lnTo>
                  <a:pt x="2453" y="5418"/>
                </a:lnTo>
                <a:lnTo>
                  <a:pt x="1727" y="1334"/>
                </a:lnTo>
                <a:lnTo>
                  <a:pt x="2310" y="631"/>
                </a:lnTo>
                <a:lnTo>
                  <a:pt x="1227" y="0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3" name="Google Shape;1189;p39">
            <a:extLst>
              <a:ext uri="{FF2B5EF4-FFF2-40B4-BE49-F238E27FC236}">
                <a16:creationId xmlns:a16="http://schemas.microsoft.com/office/drawing/2014/main" id="{6DE47E3A-638E-4396-9DF2-A5A64516F822}"/>
              </a:ext>
            </a:extLst>
          </p:cNvPr>
          <p:cNvGrpSpPr/>
          <p:nvPr/>
        </p:nvGrpSpPr>
        <p:grpSpPr>
          <a:xfrm>
            <a:off x="4167906" y="3280581"/>
            <a:ext cx="354586" cy="355557"/>
            <a:chOff x="-33645475" y="3944800"/>
            <a:chExt cx="292225" cy="293025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44" name="Google Shape;1190;p39">
              <a:extLst>
                <a:ext uri="{FF2B5EF4-FFF2-40B4-BE49-F238E27FC236}">
                  <a16:creationId xmlns:a16="http://schemas.microsoft.com/office/drawing/2014/main" id="{DB7E217B-F27E-4517-8B21-2AA3C1603A15}"/>
                </a:ext>
              </a:extLst>
            </p:cNvPr>
            <p:cNvSpPr/>
            <p:nvPr/>
          </p:nvSpPr>
          <p:spPr>
            <a:xfrm>
              <a:off x="-33549375" y="3944800"/>
              <a:ext cx="98475" cy="70900"/>
            </a:xfrm>
            <a:custGeom>
              <a:avLst/>
              <a:gdLst/>
              <a:ahLst/>
              <a:cxnLst/>
              <a:rect l="l" t="t" r="r" b="b"/>
              <a:pathLst>
                <a:path w="3939" h="2836" extrusionOk="0">
                  <a:moveTo>
                    <a:pt x="1985" y="0"/>
                  </a:moveTo>
                  <a:cubicBezTo>
                    <a:pt x="1260" y="0"/>
                    <a:pt x="473" y="946"/>
                    <a:pt x="0" y="2521"/>
                  </a:cubicBezTo>
                  <a:cubicBezTo>
                    <a:pt x="158" y="2615"/>
                    <a:pt x="284" y="2710"/>
                    <a:pt x="410" y="2836"/>
                  </a:cubicBezTo>
                  <a:cubicBezTo>
                    <a:pt x="914" y="2773"/>
                    <a:pt x="1481" y="2773"/>
                    <a:pt x="1985" y="2773"/>
                  </a:cubicBezTo>
                  <a:cubicBezTo>
                    <a:pt x="2489" y="2773"/>
                    <a:pt x="3056" y="2804"/>
                    <a:pt x="3560" y="2836"/>
                  </a:cubicBezTo>
                  <a:cubicBezTo>
                    <a:pt x="3623" y="2678"/>
                    <a:pt x="3781" y="2584"/>
                    <a:pt x="3938" y="2521"/>
                  </a:cubicBezTo>
                  <a:cubicBezTo>
                    <a:pt x="3529" y="946"/>
                    <a:pt x="2741" y="0"/>
                    <a:pt x="19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5" name="Google Shape;1191;p39">
              <a:extLst>
                <a:ext uri="{FF2B5EF4-FFF2-40B4-BE49-F238E27FC236}">
                  <a16:creationId xmlns:a16="http://schemas.microsoft.com/office/drawing/2014/main" id="{67516D5C-5AB3-4A06-91B5-7D2D39C183AA}"/>
                </a:ext>
              </a:extLst>
            </p:cNvPr>
            <p:cNvSpPr/>
            <p:nvPr/>
          </p:nvSpPr>
          <p:spPr>
            <a:xfrm>
              <a:off x="-33645475" y="4041675"/>
              <a:ext cx="70900" cy="98475"/>
            </a:xfrm>
            <a:custGeom>
              <a:avLst/>
              <a:gdLst/>
              <a:ahLst/>
              <a:cxnLst/>
              <a:rect l="l" t="t" r="r" b="b"/>
              <a:pathLst>
                <a:path w="2836" h="3939" extrusionOk="0">
                  <a:moveTo>
                    <a:pt x="2521" y="0"/>
                  </a:moveTo>
                  <a:cubicBezTo>
                    <a:pt x="946" y="473"/>
                    <a:pt x="32" y="1229"/>
                    <a:pt x="32" y="1954"/>
                  </a:cubicBezTo>
                  <a:cubicBezTo>
                    <a:pt x="1" y="2710"/>
                    <a:pt x="946" y="3466"/>
                    <a:pt x="2521" y="3939"/>
                  </a:cubicBezTo>
                  <a:cubicBezTo>
                    <a:pt x="2584" y="3781"/>
                    <a:pt x="2710" y="3655"/>
                    <a:pt x="2836" y="3529"/>
                  </a:cubicBezTo>
                  <a:cubicBezTo>
                    <a:pt x="2773" y="3025"/>
                    <a:pt x="2773" y="2521"/>
                    <a:pt x="2773" y="1954"/>
                  </a:cubicBezTo>
                  <a:cubicBezTo>
                    <a:pt x="2773" y="1418"/>
                    <a:pt x="2805" y="914"/>
                    <a:pt x="2836" y="379"/>
                  </a:cubicBezTo>
                  <a:cubicBezTo>
                    <a:pt x="2679" y="316"/>
                    <a:pt x="2553" y="158"/>
                    <a:pt x="2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6" name="Google Shape;1192;p39">
              <a:extLst>
                <a:ext uri="{FF2B5EF4-FFF2-40B4-BE49-F238E27FC236}">
                  <a16:creationId xmlns:a16="http://schemas.microsoft.com/office/drawing/2014/main" id="{7745EBF4-D955-4689-86A3-1EF206E4BCC2}"/>
                </a:ext>
              </a:extLst>
            </p:cNvPr>
            <p:cNvSpPr/>
            <p:nvPr/>
          </p:nvSpPr>
          <p:spPr>
            <a:xfrm>
              <a:off x="-33424150" y="4042450"/>
              <a:ext cx="70900" cy="52025"/>
            </a:xfrm>
            <a:custGeom>
              <a:avLst/>
              <a:gdLst/>
              <a:ahLst/>
              <a:cxnLst/>
              <a:rect l="l" t="t" r="r" b="b"/>
              <a:pathLst>
                <a:path w="2836" h="2081" extrusionOk="0">
                  <a:moveTo>
                    <a:pt x="316" y="1"/>
                  </a:moveTo>
                  <a:cubicBezTo>
                    <a:pt x="253" y="159"/>
                    <a:pt x="127" y="285"/>
                    <a:pt x="1" y="379"/>
                  </a:cubicBezTo>
                  <a:cubicBezTo>
                    <a:pt x="32" y="600"/>
                    <a:pt x="32" y="789"/>
                    <a:pt x="32" y="978"/>
                  </a:cubicBezTo>
                  <a:cubicBezTo>
                    <a:pt x="158" y="978"/>
                    <a:pt x="284" y="946"/>
                    <a:pt x="442" y="946"/>
                  </a:cubicBezTo>
                  <a:cubicBezTo>
                    <a:pt x="1387" y="946"/>
                    <a:pt x="2237" y="1387"/>
                    <a:pt x="2804" y="2080"/>
                  </a:cubicBezTo>
                  <a:lnTo>
                    <a:pt x="2804" y="1954"/>
                  </a:lnTo>
                  <a:cubicBezTo>
                    <a:pt x="2836" y="1230"/>
                    <a:pt x="1891" y="474"/>
                    <a:pt x="3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7" name="Google Shape;1193;p39">
              <a:extLst>
                <a:ext uri="{FF2B5EF4-FFF2-40B4-BE49-F238E27FC236}">
                  <a16:creationId xmlns:a16="http://schemas.microsoft.com/office/drawing/2014/main" id="{84AFD8E2-3011-4CA7-AAD8-2A8614BC535B}"/>
                </a:ext>
              </a:extLst>
            </p:cNvPr>
            <p:cNvSpPr/>
            <p:nvPr/>
          </p:nvSpPr>
          <p:spPr>
            <a:xfrm>
              <a:off x="-33549375" y="4165325"/>
              <a:ext cx="86650" cy="70925"/>
            </a:xfrm>
            <a:custGeom>
              <a:avLst/>
              <a:gdLst/>
              <a:ahLst/>
              <a:cxnLst/>
              <a:rect l="l" t="t" r="r" b="b"/>
              <a:pathLst>
                <a:path w="3466" h="2837" extrusionOk="0">
                  <a:moveTo>
                    <a:pt x="410" y="1"/>
                  </a:moveTo>
                  <a:cubicBezTo>
                    <a:pt x="315" y="158"/>
                    <a:pt x="158" y="284"/>
                    <a:pt x="0" y="316"/>
                  </a:cubicBezTo>
                  <a:cubicBezTo>
                    <a:pt x="473" y="1891"/>
                    <a:pt x="1260" y="2836"/>
                    <a:pt x="1985" y="2836"/>
                  </a:cubicBezTo>
                  <a:cubicBezTo>
                    <a:pt x="2489" y="2836"/>
                    <a:pt x="3056" y="2364"/>
                    <a:pt x="3466" y="1544"/>
                  </a:cubicBezTo>
                  <a:lnTo>
                    <a:pt x="3119" y="1072"/>
                  </a:lnTo>
                  <a:cubicBezTo>
                    <a:pt x="2836" y="851"/>
                    <a:pt x="2678" y="473"/>
                    <a:pt x="2521" y="95"/>
                  </a:cubicBezTo>
                  <a:lnTo>
                    <a:pt x="1985" y="95"/>
                  </a:lnTo>
                  <a:cubicBezTo>
                    <a:pt x="1418" y="95"/>
                    <a:pt x="882" y="64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8" name="Google Shape;1194;p39">
              <a:extLst>
                <a:ext uri="{FF2B5EF4-FFF2-40B4-BE49-F238E27FC236}">
                  <a16:creationId xmlns:a16="http://schemas.microsoft.com/office/drawing/2014/main" id="{3B667056-6F37-4E2E-BAF6-3193CA1844F9}"/>
                </a:ext>
              </a:extLst>
            </p:cNvPr>
            <p:cNvSpPr/>
            <p:nvPr/>
          </p:nvSpPr>
          <p:spPr>
            <a:xfrm>
              <a:off x="-33558825" y="4030650"/>
              <a:ext cx="118950" cy="120525"/>
            </a:xfrm>
            <a:custGeom>
              <a:avLst/>
              <a:gdLst/>
              <a:ahLst/>
              <a:cxnLst/>
              <a:rect l="l" t="t" r="r" b="b"/>
              <a:pathLst>
                <a:path w="4758" h="4821" extrusionOk="0">
                  <a:moveTo>
                    <a:pt x="2395" y="0"/>
                  </a:moveTo>
                  <a:cubicBezTo>
                    <a:pt x="1922" y="0"/>
                    <a:pt x="1418" y="32"/>
                    <a:pt x="1008" y="95"/>
                  </a:cubicBezTo>
                  <a:cubicBezTo>
                    <a:pt x="977" y="599"/>
                    <a:pt x="599" y="977"/>
                    <a:pt x="63" y="1040"/>
                  </a:cubicBezTo>
                  <a:cubicBezTo>
                    <a:pt x="32" y="1450"/>
                    <a:pt x="0" y="1922"/>
                    <a:pt x="0" y="2395"/>
                  </a:cubicBezTo>
                  <a:cubicBezTo>
                    <a:pt x="0" y="2867"/>
                    <a:pt x="32" y="3340"/>
                    <a:pt x="63" y="3781"/>
                  </a:cubicBezTo>
                  <a:cubicBezTo>
                    <a:pt x="599" y="3812"/>
                    <a:pt x="977" y="4222"/>
                    <a:pt x="1008" y="4726"/>
                  </a:cubicBezTo>
                  <a:cubicBezTo>
                    <a:pt x="1449" y="4758"/>
                    <a:pt x="1922" y="4821"/>
                    <a:pt x="2395" y="4821"/>
                  </a:cubicBezTo>
                  <a:lnTo>
                    <a:pt x="2804" y="4821"/>
                  </a:lnTo>
                  <a:cubicBezTo>
                    <a:pt x="2804" y="4695"/>
                    <a:pt x="2741" y="4569"/>
                    <a:pt x="2741" y="4506"/>
                  </a:cubicBezTo>
                  <a:cubicBezTo>
                    <a:pt x="2741" y="3151"/>
                    <a:pt x="3592" y="2017"/>
                    <a:pt x="4757" y="1576"/>
                  </a:cubicBezTo>
                  <a:cubicBezTo>
                    <a:pt x="4757" y="1387"/>
                    <a:pt x="4726" y="1229"/>
                    <a:pt x="4726" y="1040"/>
                  </a:cubicBezTo>
                  <a:cubicBezTo>
                    <a:pt x="4222" y="977"/>
                    <a:pt x="3812" y="599"/>
                    <a:pt x="3781" y="95"/>
                  </a:cubicBezTo>
                  <a:cubicBezTo>
                    <a:pt x="3340" y="32"/>
                    <a:pt x="2867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9" name="Google Shape;1195;p39">
              <a:extLst>
                <a:ext uri="{FF2B5EF4-FFF2-40B4-BE49-F238E27FC236}">
                  <a16:creationId xmlns:a16="http://schemas.microsoft.com/office/drawing/2014/main" id="{DA3BA0A3-3997-495F-85FD-9CBE86150144}"/>
                </a:ext>
              </a:extLst>
            </p:cNvPr>
            <p:cNvSpPr/>
            <p:nvPr/>
          </p:nvSpPr>
          <p:spPr>
            <a:xfrm>
              <a:off x="-33639950" y="4129900"/>
              <a:ext cx="100825" cy="100825"/>
            </a:xfrm>
            <a:custGeom>
              <a:avLst/>
              <a:gdLst/>
              <a:ahLst/>
              <a:cxnLst/>
              <a:rect l="l" t="t" r="r" b="b"/>
              <a:pathLst>
                <a:path w="4033" h="4033" extrusionOk="0">
                  <a:moveTo>
                    <a:pt x="0" y="0"/>
                  </a:moveTo>
                  <a:lnTo>
                    <a:pt x="0" y="0"/>
                  </a:lnTo>
                  <a:cubicBezTo>
                    <a:pt x="567" y="1953"/>
                    <a:pt x="2111" y="3466"/>
                    <a:pt x="4033" y="4033"/>
                  </a:cubicBezTo>
                  <a:cubicBezTo>
                    <a:pt x="3592" y="3466"/>
                    <a:pt x="3245" y="2741"/>
                    <a:pt x="2962" y="1827"/>
                  </a:cubicBezTo>
                  <a:cubicBezTo>
                    <a:pt x="2584" y="1733"/>
                    <a:pt x="2300" y="1481"/>
                    <a:pt x="2206" y="1071"/>
                  </a:cubicBezTo>
                  <a:cubicBezTo>
                    <a:pt x="1323" y="851"/>
                    <a:pt x="567" y="44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0" name="Google Shape;1196;p39">
              <a:extLst>
                <a:ext uri="{FF2B5EF4-FFF2-40B4-BE49-F238E27FC236}">
                  <a16:creationId xmlns:a16="http://schemas.microsoft.com/office/drawing/2014/main" id="{3891F9A9-D53B-4C4A-A486-F63AAC9E993C}"/>
                </a:ext>
              </a:extLst>
            </p:cNvPr>
            <p:cNvSpPr/>
            <p:nvPr/>
          </p:nvSpPr>
          <p:spPr>
            <a:xfrm>
              <a:off x="-33459600" y="3951875"/>
              <a:ext cx="100850" cy="100075"/>
            </a:xfrm>
            <a:custGeom>
              <a:avLst/>
              <a:gdLst/>
              <a:ahLst/>
              <a:cxnLst/>
              <a:rect l="l" t="t" r="r" b="b"/>
              <a:pathLst>
                <a:path w="4034" h="4003" extrusionOk="0">
                  <a:moveTo>
                    <a:pt x="1" y="1"/>
                  </a:moveTo>
                  <a:lnTo>
                    <a:pt x="1" y="1"/>
                  </a:lnTo>
                  <a:cubicBezTo>
                    <a:pt x="442" y="537"/>
                    <a:pt x="788" y="1293"/>
                    <a:pt x="1072" y="2206"/>
                  </a:cubicBezTo>
                  <a:cubicBezTo>
                    <a:pt x="1419" y="2238"/>
                    <a:pt x="1734" y="2553"/>
                    <a:pt x="1828" y="2962"/>
                  </a:cubicBezTo>
                  <a:cubicBezTo>
                    <a:pt x="2710" y="3183"/>
                    <a:pt x="3466" y="3592"/>
                    <a:pt x="4033" y="4002"/>
                  </a:cubicBezTo>
                  <a:cubicBezTo>
                    <a:pt x="3466" y="2080"/>
                    <a:pt x="1923" y="53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1" name="Google Shape;1197;p39">
              <a:extLst>
                <a:ext uri="{FF2B5EF4-FFF2-40B4-BE49-F238E27FC236}">
                  <a16:creationId xmlns:a16="http://schemas.microsoft.com/office/drawing/2014/main" id="{7E2E0DCD-586D-4B09-A84E-D1F8356EEADE}"/>
                </a:ext>
              </a:extLst>
            </p:cNvPr>
            <p:cNvSpPr/>
            <p:nvPr/>
          </p:nvSpPr>
          <p:spPr>
            <a:xfrm>
              <a:off x="-33639950" y="3951100"/>
              <a:ext cx="100825" cy="100050"/>
            </a:xfrm>
            <a:custGeom>
              <a:avLst/>
              <a:gdLst/>
              <a:ahLst/>
              <a:cxnLst/>
              <a:rect l="l" t="t" r="r" b="b"/>
              <a:pathLst>
                <a:path w="4033" h="4002" extrusionOk="0">
                  <a:moveTo>
                    <a:pt x="4033" y="0"/>
                  </a:moveTo>
                  <a:lnTo>
                    <a:pt x="4033" y="0"/>
                  </a:lnTo>
                  <a:cubicBezTo>
                    <a:pt x="2111" y="536"/>
                    <a:pt x="567" y="2080"/>
                    <a:pt x="0" y="4002"/>
                  </a:cubicBezTo>
                  <a:cubicBezTo>
                    <a:pt x="567" y="3592"/>
                    <a:pt x="1323" y="3214"/>
                    <a:pt x="2206" y="2962"/>
                  </a:cubicBezTo>
                  <a:cubicBezTo>
                    <a:pt x="2300" y="2552"/>
                    <a:pt x="2615" y="2269"/>
                    <a:pt x="2962" y="2206"/>
                  </a:cubicBezTo>
                  <a:cubicBezTo>
                    <a:pt x="3214" y="1292"/>
                    <a:pt x="3592" y="505"/>
                    <a:pt x="40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2" name="Google Shape;1198;p39">
              <a:extLst>
                <a:ext uri="{FF2B5EF4-FFF2-40B4-BE49-F238E27FC236}">
                  <a16:creationId xmlns:a16="http://schemas.microsoft.com/office/drawing/2014/main" id="{110B613F-2E13-4939-877B-88A7FEE0CE96}"/>
                </a:ext>
              </a:extLst>
            </p:cNvPr>
            <p:cNvSpPr/>
            <p:nvPr/>
          </p:nvSpPr>
          <p:spPr>
            <a:xfrm>
              <a:off x="-33472975" y="4082625"/>
              <a:ext cx="119725" cy="155200"/>
            </a:xfrm>
            <a:custGeom>
              <a:avLst/>
              <a:gdLst/>
              <a:ahLst/>
              <a:cxnLst/>
              <a:rect l="l" t="t" r="r" b="b"/>
              <a:pathLst>
                <a:path w="4789" h="6208" extrusionOk="0">
                  <a:moveTo>
                    <a:pt x="2395" y="1355"/>
                  </a:moveTo>
                  <a:cubicBezTo>
                    <a:pt x="2930" y="1355"/>
                    <a:pt x="3403" y="1828"/>
                    <a:pt x="3403" y="2364"/>
                  </a:cubicBezTo>
                  <a:cubicBezTo>
                    <a:pt x="3403" y="2962"/>
                    <a:pt x="2930" y="3403"/>
                    <a:pt x="2395" y="3403"/>
                  </a:cubicBezTo>
                  <a:cubicBezTo>
                    <a:pt x="1827" y="3403"/>
                    <a:pt x="1355" y="2931"/>
                    <a:pt x="1355" y="2364"/>
                  </a:cubicBezTo>
                  <a:cubicBezTo>
                    <a:pt x="1355" y="1828"/>
                    <a:pt x="1827" y="1355"/>
                    <a:pt x="2395" y="1355"/>
                  </a:cubicBezTo>
                  <a:close/>
                  <a:moveTo>
                    <a:pt x="2395" y="1"/>
                  </a:moveTo>
                  <a:cubicBezTo>
                    <a:pt x="1040" y="1"/>
                    <a:pt x="0" y="1072"/>
                    <a:pt x="0" y="2427"/>
                  </a:cubicBezTo>
                  <a:cubicBezTo>
                    <a:pt x="0" y="2994"/>
                    <a:pt x="221" y="3592"/>
                    <a:pt x="630" y="4002"/>
                  </a:cubicBezTo>
                  <a:lnTo>
                    <a:pt x="2111" y="6050"/>
                  </a:lnTo>
                  <a:cubicBezTo>
                    <a:pt x="2206" y="6113"/>
                    <a:pt x="2269" y="6207"/>
                    <a:pt x="2395" y="6207"/>
                  </a:cubicBezTo>
                  <a:cubicBezTo>
                    <a:pt x="2521" y="6207"/>
                    <a:pt x="2584" y="6144"/>
                    <a:pt x="2678" y="6050"/>
                  </a:cubicBezTo>
                  <a:lnTo>
                    <a:pt x="4442" y="3592"/>
                  </a:lnTo>
                  <a:cubicBezTo>
                    <a:pt x="4663" y="3246"/>
                    <a:pt x="4757" y="2805"/>
                    <a:pt x="4757" y="2364"/>
                  </a:cubicBezTo>
                  <a:cubicBezTo>
                    <a:pt x="4789" y="1072"/>
                    <a:pt x="3686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FF0000"/>
                </a:solidFill>
              </a:endParaRPr>
            </a:p>
          </p:txBody>
        </p:sp>
        <p:sp>
          <p:nvSpPr>
            <p:cNvPr id="153" name="Google Shape;1199;p39">
              <a:extLst>
                <a:ext uri="{FF2B5EF4-FFF2-40B4-BE49-F238E27FC236}">
                  <a16:creationId xmlns:a16="http://schemas.microsoft.com/office/drawing/2014/main" id="{E5679918-A922-472C-9913-EFDD232652EC}"/>
                </a:ext>
              </a:extLst>
            </p:cNvPr>
            <p:cNvSpPr/>
            <p:nvPr/>
          </p:nvSpPr>
          <p:spPr>
            <a:xfrm>
              <a:off x="-33421775" y="41338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8EA40D03-406A-4A10-B2B8-F9EF51C5292F}"/>
              </a:ext>
            </a:extLst>
          </p:cNvPr>
          <p:cNvSpPr/>
          <p:nvPr/>
        </p:nvSpPr>
        <p:spPr>
          <a:xfrm>
            <a:off x="511201" y="2696078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CBBD5334-6A7F-45BC-B8D2-FE401C2017C3}"/>
              </a:ext>
            </a:extLst>
          </p:cNvPr>
          <p:cNvSpPr/>
          <p:nvPr/>
        </p:nvSpPr>
        <p:spPr>
          <a:xfrm>
            <a:off x="3665664" y="2705247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Google Shape;432;p23">
            <a:extLst>
              <a:ext uri="{FF2B5EF4-FFF2-40B4-BE49-F238E27FC236}">
                <a16:creationId xmlns:a16="http://schemas.microsoft.com/office/drawing/2014/main" id="{5DDA7090-1B3C-413B-BAFA-7960C0B5D720}"/>
              </a:ext>
            </a:extLst>
          </p:cNvPr>
          <p:cNvSpPr/>
          <p:nvPr/>
        </p:nvSpPr>
        <p:spPr>
          <a:xfrm>
            <a:off x="7240336" y="2976946"/>
            <a:ext cx="737467" cy="702846"/>
          </a:xfrm>
          <a:custGeom>
            <a:avLst/>
            <a:gdLst/>
            <a:ahLst/>
            <a:cxnLst/>
            <a:rect l="l" t="t" r="r" b="b"/>
            <a:pathLst>
              <a:path w="30683" h="30695" extrusionOk="0">
                <a:moveTo>
                  <a:pt x="15348" y="1"/>
                </a:moveTo>
                <a:cubicBezTo>
                  <a:pt x="6871" y="1"/>
                  <a:pt x="1" y="6871"/>
                  <a:pt x="1" y="15348"/>
                </a:cubicBezTo>
                <a:cubicBezTo>
                  <a:pt x="1" y="23825"/>
                  <a:pt x="6871" y="30695"/>
                  <a:pt x="15348" y="30695"/>
                </a:cubicBezTo>
                <a:cubicBezTo>
                  <a:pt x="23813" y="30695"/>
                  <a:pt x="30683" y="23825"/>
                  <a:pt x="30683" y="15348"/>
                </a:cubicBezTo>
                <a:cubicBezTo>
                  <a:pt x="30683" y="6871"/>
                  <a:pt x="23813" y="1"/>
                  <a:pt x="15348" y="1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Google Shape;436;p23">
            <a:extLst>
              <a:ext uri="{FF2B5EF4-FFF2-40B4-BE49-F238E27FC236}">
                <a16:creationId xmlns:a16="http://schemas.microsoft.com/office/drawing/2014/main" id="{9CC5EC06-72B5-4A57-BF19-72D719B7BDD9}"/>
              </a:ext>
            </a:extLst>
          </p:cNvPr>
          <p:cNvSpPr/>
          <p:nvPr/>
        </p:nvSpPr>
        <p:spPr>
          <a:xfrm>
            <a:off x="7419470" y="3413410"/>
            <a:ext cx="379201" cy="98987"/>
          </a:xfrm>
          <a:custGeom>
            <a:avLst/>
            <a:gdLst/>
            <a:ahLst/>
            <a:cxnLst/>
            <a:rect l="l" t="t" r="r" b="b"/>
            <a:pathLst>
              <a:path w="15777" h="4323" extrusionOk="0">
                <a:moveTo>
                  <a:pt x="298" y="1"/>
                </a:moveTo>
                <a:cubicBezTo>
                  <a:pt x="167" y="1"/>
                  <a:pt x="0" y="72"/>
                  <a:pt x="0" y="203"/>
                </a:cubicBezTo>
                <a:lnTo>
                  <a:pt x="0" y="4073"/>
                </a:lnTo>
                <a:cubicBezTo>
                  <a:pt x="0" y="4216"/>
                  <a:pt x="167" y="4323"/>
                  <a:pt x="298" y="4323"/>
                </a:cubicBezTo>
                <a:lnTo>
                  <a:pt x="15526" y="4323"/>
                </a:lnTo>
                <a:cubicBezTo>
                  <a:pt x="15657" y="4323"/>
                  <a:pt x="15776" y="4216"/>
                  <a:pt x="15776" y="4073"/>
                </a:cubicBezTo>
                <a:lnTo>
                  <a:pt x="15776" y="203"/>
                </a:lnTo>
                <a:cubicBezTo>
                  <a:pt x="15776" y="72"/>
                  <a:pt x="15657" y="1"/>
                  <a:pt x="15526" y="1"/>
                </a:cubicBezTo>
                <a:lnTo>
                  <a:pt x="14026" y="1"/>
                </a:lnTo>
                <a:cubicBezTo>
                  <a:pt x="13895" y="1"/>
                  <a:pt x="13847" y="72"/>
                  <a:pt x="13847" y="203"/>
                </a:cubicBezTo>
                <a:lnTo>
                  <a:pt x="13847" y="2382"/>
                </a:lnTo>
                <a:lnTo>
                  <a:pt x="2084" y="2382"/>
                </a:lnTo>
                <a:lnTo>
                  <a:pt x="2084" y="203"/>
                </a:lnTo>
                <a:cubicBezTo>
                  <a:pt x="2084" y="72"/>
                  <a:pt x="1929" y="1"/>
                  <a:pt x="1798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437;p23">
            <a:extLst>
              <a:ext uri="{FF2B5EF4-FFF2-40B4-BE49-F238E27FC236}">
                <a16:creationId xmlns:a16="http://schemas.microsoft.com/office/drawing/2014/main" id="{4E611EEC-67A5-43E9-91C3-C7B8084DAA88}"/>
              </a:ext>
            </a:extLst>
          </p:cNvPr>
          <p:cNvSpPr/>
          <p:nvPr/>
        </p:nvSpPr>
        <p:spPr>
          <a:xfrm>
            <a:off x="7544813" y="3144339"/>
            <a:ext cx="128804" cy="44193"/>
          </a:xfrm>
          <a:custGeom>
            <a:avLst/>
            <a:gdLst/>
            <a:ahLst/>
            <a:cxnLst/>
            <a:rect l="l" t="t" r="r" b="b"/>
            <a:pathLst>
              <a:path w="5359" h="1930" extrusionOk="0">
                <a:moveTo>
                  <a:pt x="346" y="0"/>
                </a:moveTo>
                <a:cubicBezTo>
                  <a:pt x="191" y="0"/>
                  <a:pt x="0" y="155"/>
                  <a:pt x="0" y="322"/>
                </a:cubicBezTo>
                <a:lnTo>
                  <a:pt x="0" y="1596"/>
                </a:lnTo>
                <a:cubicBezTo>
                  <a:pt x="0" y="1751"/>
                  <a:pt x="191" y="1929"/>
                  <a:pt x="346" y="1929"/>
                </a:cubicBezTo>
                <a:lnTo>
                  <a:pt x="5049" y="1929"/>
                </a:lnTo>
                <a:cubicBezTo>
                  <a:pt x="5203" y="1929"/>
                  <a:pt x="5358" y="1751"/>
                  <a:pt x="5358" y="1596"/>
                </a:cubicBezTo>
                <a:lnTo>
                  <a:pt x="5358" y="322"/>
                </a:lnTo>
                <a:cubicBezTo>
                  <a:pt x="5358" y="155"/>
                  <a:pt x="5203" y="0"/>
                  <a:pt x="5049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438;p23">
            <a:extLst>
              <a:ext uri="{FF2B5EF4-FFF2-40B4-BE49-F238E27FC236}">
                <a16:creationId xmlns:a16="http://schemas.microsoft.com/office/drawing/2014/main" id="{6C5E78C2-28EB-4E8F-8F24-B8C1A999C429}"/>
              </a:ext>
            </a:extLst>
          </p:cNvPr>
          <p:cNvSpPr/>
          <p:nvPr/>
        </p:nvSpPr>
        <p:spPr>
          <a:xfrm>
            <a:off x="7461820" y="3198858"/>
            <a:ext cx="295631" cy="228405"/>
          </a:xfrm>
          <a:custGeom>
            <a:avLst/>
            <a:gdLst/>
            <a:ahLst/>
            <a:cxnLst/>
            <a:rect l="l" t="t" r="r" b="b"/>
            <a:pathLst>
              <a:path w="12300" h="9975" extrusionOk="0">
                <a:moveTo>
                  <a:pt x="3715" y="1"/>
                </a:moveTo>
                <a:cubicBezTo>
                  <a:pt x="3584" y="1"/>
                  <a:pt x="3453" y="60"/>
                  <a:pt x="3453" y="203"/>
                </a:cubicBezTo>
                <a:lnTo>
                  <a:pt x="3453" y="2822"/>
                </a:lnTo>
                <a:lnTo>
                  <a:pt x="703" y="2822"/>
                </a:lnTo>
                <a:cubicBezTo>
                  <a:pt x="274" y="2822"/>
                  <a:pt x="1" y="3144"/>
                  <a:pt x="215" y="3406"/>
                </a:cubicBezTo>
                <a:lnTo>
                  <a:pt x="2941" y="6597"/>
                </a:lnTo>
                <a:lnTo>
                  <a:pt x="5668" y="9787"/>
                </a:lnTo>
                <a:cubicBezTo>
                  <a:pt x="5775" y="9913"/>
                  <a:pt x="5963" y="9975"/>
                  <a:pt x="6152" y="9975"/>
                </a:cubicBezTo>
                <a:cubicBezTo>
                  <a:pt x="6341" y="9975"/>
                  <a:pt x="6531" y="9913"/>
                  <a:pt x="6644" y="9787"/>
                </a:cubicBezTo>
                <a:lnTo>
                  <a:pt x="9359" y="6597"/>
                </a:lnTo>
                <a:lnTo>
                  <a:pt x="12085" y="3406"/>
                </a:lnTo>
                <a:cubicBezTo>
                  <a:pt x="12300" y="3144"/>
                  <a:pt x="12026" y="2834"/>
                  <a:pt x="11597" y="2834"/>
                </a:cubicBezTo>
                <a:lnTo>
                  <a:pt x="8811" y="2834"/>
                </a:lnTo>
                <a:lnTo>
                  <a:pt x="8811" y="203"/>
                </a:lnTo>
                <a:cubicBezTo>
                  <a:pt x="8811" y="60"/>
                  <a:pt x="8633" y="1"/>
                  <a:pt x="8502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75;p15">
            <a:extLst>
              <a:ext uri="{FF2B5EF4-FFF2-40B4-BE49-F238E27FC236}">
                <a16:creationId xmlns:a16="http://schemas.microsoft.com/office/drawing/2014/main" id="{64ECF87B-E5B6-4EC8-BCC9-B2A30DD81ED5}"/>
              </a:ext>
            </a:extLst>
          </p:cNvPr>
          <p:cNvSpPr txBox="1"/>
          <p:nvPr/>
        </p:nvSpPr>
        <p:spPr>
          <a:xfrm>
            <a:off x="6879591" y="3679792"/>
            <a:ext cx="1393282" cy="34668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rgbClr val="17A2B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DB</a:t>
            </a:r>
            <a:endParaRPr dirty="0">
              <a:solidFill>
                <a:srgbClr val="17A2B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5" name="사각형: 둥근 모서리 84">
            <a:extLst>
              <a:ext uri="{FF2B5EF4-FFF2-40B4-BE49-F238E27FC236}">
                <a16:creationId xmlns:a16="http://schemas.microsoft.com/office/drawing/2014/main" id="{3A9C1D21-5B28-4C9D-A96C-E5B971096BE6}"/>
              </a:ext>
            </a:extLst>
          </p:cNvPr>
          <p:cNvSpPr/>
          <p:nvPr/>
        </p:nvSpPr>
        <p:spPr>
          <a:xfrm>
            <a:off x="6917304" y="2705247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FE1103-3DA7-4C93-BD1A-BC7978AB6B8F}"/>
              </a:ext>
            </a:extLst>
          </p:cNvPr>
          <p:cNvSpPr txBox="1"/>
          <p:nvPr/>
        </p:nvSpPr>
        <p:spPr>
          <a:xfrm>
            <a:off x="5093159" y="2573080"/>
            <a:ext cx="2055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5. </a:t>
            </a:r>
            <a:r>
              <a:rPr lang="en-US" altLang="ko-KR" sz="1200" b="1" dirty="0" err="1"/>
              <a:t>req.places.address</a:t>
            </a:r>
            <a:r>
              <a:rPr lang="ko-KR" altLang="en-US" sz="1200" b="1" dirty="0"/>
              <a:t>확인</a:t>
            </a:r>
          </a:p>
          <a:p>
            <a:r>
              <a:rPr lang="ko-KR" altLang="en-US" sz="1200" b="1" dirty="0"/>
              <a:t>정규표현식 이용해 해당지역 문자열 추출</a:t>
            </a:r>
          </a:p>
        </p:txBody>
      </p:sp>
      <p:sp>
        <p:nvSpPr>
          <p:cNvPr id="10" name="화살표: 왼쪽/오른쪽 9">
            <a:extLst>
              <a:ext uri="{FF2B5EF4-FFF2-40B4-BE49-F238E27FC236}">
                <a16:creationId xmlns:a16="http://schemas.microsoft.com/office/drawing/2014/main" id="{519500E1-0B17-4FDD-A833-87751EE734B4}"/>
              </a:ext>
            </a:extLst>
          </p:cNvPr>
          <p:cNvSpPr/>
          <p:nvPr/>
        </p:nvSpPr>
        <p:spPr>
          <a:xfrm>
            <a:off x="5359196" y="3353473"/>
            <a:ext cx="1216152" cy="484632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화살표: 왼쪽/오른쪽 92">
            <a:extLst>
              <a:ext uri="{FF2B5EF4-FFF2-40B4-BE49-F238E27FC236}">
                <a16:creationId xmlns:a16="http://schemas.microsoft.com/office/drawing/2014/main" id="{26C58157-C7BD-416C-A179-2FAD7C137E6E}"/>
              </a:ext>
            </a:extLst>
          </p:cNvPr>
          <p:cNvSpPr/>
          <p:nvPr/>
        </p:nvSpPr>
        <p:spPr>
          <a:xfrm>
            <a:off x="2147230" y="3429620"/>
            <a:ext cx="1216152" cy="484632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96062010-A2D7-4039-AD73-34EFB2FC53DA}"/>
              </a:ext>
            </a:extLst>
          </p:cNvPr>
          <p:cNvSpPr/>
          <p:nvPr/>
        </p:nvSpPr>
        <p:spPr>
          <a:xfrm>
            <a:off x="3378791" y="1472627"/>
            <a:ext cx="2055567" cy="54058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0"/>
                <a:solidFill>
                  <a:schemeClr val="tx1"/>
                </a:solidFill>
              </a:rPr>
              <a:t>주변관광지 불러오기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4C42DAE-E1D5-4241-93CB-B326AE7A7697}"/>
              </a:ext>
            </a:extLst>
          </p:cNvPr>
          <p:cNvSpPr txBox="1"/>
          <p:nvPr/>
        </p:nvSpPr>
        <p:spPr>
          <a:xfrm>
            <a:off x="4978968" y="4712817"/>
            <a:ext cx="2219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6. </a:t>
            </a:r>
            <a:r>
              <a:rPr lang="ko-KR" altLang="en-US" sz="1200" b="1" dirty="0"/>
              <a:t>지역이 포함된 주소를 가진 관광지를 </a:t>
            </a:r>
            <a:r>
              <a:rPr lang="en-US" altLang="ko-KR" sz="1200" b="1" dirty="0"/>
              <a:t>DB</a:t>
            </a:r>
            <a:r>
              <a:rPr lang="ko-KR" altLang="en-US" sz="1200" b="1" dirty="0"/>
              <a:t>에서 검색 후 불러오고 </a:t>
            </a:r>
            <a:r>
              <a:rPr lang="en-US" altLang="ko-KR" sz="1200" b="1" dirty="0"/>
              <a:t>association</a:t>
            </a:r>
            <a:r>
              <a:rPr lang="ko-KR" altLang="en-US" sz="1200" b="1" dirty="0"/>
              <a:t>에 저장</a:t>
            </a:r>
          </a:p>
          <a:p>
            <a:endParaRPr lang="ko-KR" altLang="en-US" sz="1200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E7ADB24-F703-46F3-B265-D47481815FB1}"/>
              </a:ext>
            </a:extLst>
          </p:cNvPr>
          <p:cNvSpPr txBox="1"/>
          <p:nvPr/>
        </p:nvSpPr>
        <p:spPr>
          <a:xfrm>
            <a:off x="4978479" y="5699636"/>
            <a:ext cx="3020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7. Association</a:t>
            </a:r>
            <a:r>
              <a:rPr lang="ko-KR" altLang="en-US" sz="1200" b="1" dirty="0"/>
              <a:t>을 업데이트 순으로 정렬하기</a:t>
            </a:r>
            <a:endParaRPr lang="en-US" altLang="ko-KR" sz="1200" b="1" dirty="0"/>
          </a:p>
          <a:p>
            <a:r>
              <a:rPr lang="en-US" altLang="ko-KR" sz="1200" b="1" dirty="0"/>
              <a:t>(</a:t>
            </a:r>
            <a:r>
              <a:rPr lang="ko-KR" altLang="en-US" sz="1200" b="1" dirty="0"/>
              <a:t>검색한 관광지를 상단에 띄우기 위함</a:t>
            </a:r>
            <a:r>
              <a:rPr lang="en-US" altLang="ko-KR" sz="1200" b="1" dirty="0"/>
              <a:t>)</a:t>
            </a:r>
            <a:endParaRPr lang="ko-KR" altLang="en-US" sz="1200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28AFCDC-9B5D-447C-8EAA-FE087ECE29CB}"/>
              </a:ext>
            </a:extLst>
          </p:cNvPr>
          <p:cNvSpPr txBox="1"/>
          <p:nvPr/>
        </p:nvSpPr>
        <p:spPr>
          <a:xfrm>
            <a:off x="1945523" y="4741511"/>
            <a:ext cx="1846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8. Association</a:t>
            </a:r>
            <a:r>
              <a:rPr lang="ko-KR" altLang="en-US" sz="1200" b="1" dirty="0"/>
              <a:t>을 클라이언트에 보낸 후 뿌려준다</a:t>
            </a:r>
            <a:r>
              <a:rPr lang="en-US" altLang="ko-KR" sz="1200" b="1" dirty="0"/>
              <a:t>. 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8013135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/>
              <a:t>Place DB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548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Place Data Base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그림 12">
            <a:extLst>
              <a:ext uri="{FF2B5EF4-FFF2-40B4-BE49-F238E27FC236}">
                <a16:creationId xmlns:a16="http://schemas.microsoft.com/office/drawing/2014/main" id="{3106D3A1-9A67-4EDC-86ED-70B499636E1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5204" y="1823896"/>
            <a:ext cx="3847400" cy="4139583"/>
          </a:xfrm>
          <a:prstGeom prst="rect">
            <a:avLst/>
          </a:prstGeom>
        </p:spPr>
      </p:pic>
      <p:sp>
        <p:nvSpPr>
          <p:cNvPr id="2" name="오른쪽 중괄호 1">
            <a:extLst>
              <a:ext uri="{FF2B5EF4-FFF2-40B4-BE49-F238E27FC236}">
                <a16:creationId xmlns:a16="http://schemas.microsoft.com/office/drawing/2014/main" id="{9E3DAA68-20BC-4952-BC3B-B4F933EBDF5C}"/>
              </a:ext>
            </a:extLst>
          </p:cNvPr>
          <p:cNvSpPr/>
          <p:nvPr/>
        </p:nvSpPr>
        <p:spPr>
          <a:xfrm>
            <a:off x="4591398" y="3414792"/>
            <a:ext cx="659580" cy="239296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BF822C-833F-4D0D-94C5-439BBBC18F1C}"/>
              </a:ext>
            </a:extLst>
          </p:cNvPr>
          <p:cNvSpPr txBox="1"/>
          <p:nvPr/>
        </p:nvSpPr>
        <p:spPr>
          <a:xfrm>
            <a:off x="5322774" y="3872636"/>
            <a:ext cx="3552767" cy="1200329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Times :</a:t>
            </a:r>
            <a:r>
              <a:rPr lang="ko-KR" altLang="en-US" dirty="0"/>
              <a:t> 사용자가 관광지를 검색을 할 때 그 순간의 시간을 저장하여 </a:t>
            </a:r>
            <a:r>
              <a:rPr lang="en-US" altLang="ko-KR" dirty="0"/>
              <a:t> </a:t>
            </a:r>
            <a:r>
              <a:rPr lang="ko-KR" altLang="en-US" dirty="0"/>
              <a:t>얼마나 검색이 되었는지 판단하여 추천할 수 있는 근거로 사용한다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오른쪽 중괄호 3">
            <a:extLst>
              <a:ext uri="{FF2B5EF4-FFF2-40B4-BE49-F238E27FC236}">
                <a16:creationId xmlns:a16="http://schemas.microsoft.com/office/drawing/2014/main" id="{FEC39F47-B0CA-4708-9E83-FEC4319BB5A5}"/>
              </a:ext>
            </a:extLst>
          </p:cNvPr>
          <p:cNvSpPr/>
          <p:nvPr/>
        </p:nvSpPr>
        <p:spPr>
          <a:xfrm>
            <a:off x="4591398" y="1812059"/>
            <a:ext cx="659568" cy="153169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627782-890D-46F2-9A1B-90285B163B09}"/>
              </a:ext>
            </a:extLst>
          </p:cNvPr>
          <p:cNvSpPr txBox="1"/>
          <p:nvPr/>
        </p:nvSpPr>
        <p:spPr>
          <a:xfrm>
            <a:off x="5322774" y="1977739"/>
            <a:ext cx="3552777" cy="1200329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r>
              <a:rPr lang="en-US" altLang="ko-KR" dirty="0" err="1"/>
              <a:t>Img</a:t>
            </a:r>
            <a:r>
              <a:rPr lang="en-US" altLang="ko-KR" dirty="0"/>
              <a:t> : </a:t>
            </a:r>
            <a:r>
              <a:rPr lang="ko-KR" altLang="en-US" dirty="0"/>
              <a:t>관광지의 이미지주소</a:t>
            </a:r>
            <a:endParaRPr lang="en-US" altLang="ko-KR" dirty="0"/>
          </a:p>
          <a:p>
            <a:r>
              <a:rPr lang="en-US" altLang="ko-KR" dirty="0"/>
              <a:t>Name: </a:t>
            </a:r>
            <a:r>
              <a:rPr lang="ko-KR" altLang="en-US" dirty="0"/>
              <a:t>관광지 이름</a:t>
            </a:r>
            <a:endParaRPr lang="en-US" altLang="ko-KR" dirty="0"/>
          </a:p>
          <a:p>
            <a:r>
              <a:rPr lang="en-US" altLang="ko-KR" dirty="0"/>
              <a:t>Category: </a:t>
            </a:r>
            <a:r>
              <a:rPr lang="ko-KR" altLang="en-US" dirty="0"/>
              <a:t>관광지의 카테고리</a:t>
            </a:r>
            <a:endParaRPr lang="en-US" altLang="ko-KR" dirty="0"/>
          </a:p>
          <a:p>
            <a:r>
              <a:rPr lang="en-US" altLang="ko-KR" dirty="0"/>
              <a:t>Address : </a:t>
            </a:r>
            <a:r>
              <a:rPr lang="ko-KR" altLang="en-US" dirty="0"/>
              <a:t>관광지의 주소</a:t>
            </a:r>
            <a:r>
              <a:rPr lang="en-US" altLang="ko-KR" dirty="0"/>
              <a:t>	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230098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그림 120">
            <a:extLst>
              <a:ext uri="{FF2B5EF4-FFF2-40B4-BE49-F238E27FC236}">
                <a16:creationId xmlns:a16="http://schemas.microsoft.com/office/drawing/2014/main" id="{10540C09-7516-4C67-840A-DA23326F475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8905" y="1399242"/>
            <a:ext cx="4647018" cy="5196863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3139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관광지 검색페이지</a:t>
            </a:r>
            <a:endParaRPr lang="en-US" altLang="ko-KR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227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Search Page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7DF71CC7-9526-4243-8CD1-6FDC29C3CB34}"/>
              </a:ext>
            </a:extLst>
          </p:cNvPr>
          <p:cNvSpPr/>
          <p:nvPr/>
        </p:nvSpPr>
        <p:spPr>
          <a:xfrm>
            <a:off x="2427968" y="3451078"/>
            <a:ext cx="231735" cy="157761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사각형: 둥근 모서리 77">
            <a:extLst>
              <a:ext uri="{FF2B5EF4-FFF2-40B4-BE49-F238E27FC236}">
                <a16:creationId xmlns:a16="http://schemas.microsoft.com/office/drawing/2014/main" id="{52CBD5D9-0A22-4513-9D1F-57EC6026FFC2}"/>
              </a:ext>
            </a:extLst>
          </p:cNvPr>
          <p:cNvSpPr/>
          <p:nvPr/>
        </p:nvSpPr>
        <p:spPr>
          <a:xfrm>
            <a:off x="4573046" y="3454874"/>
            <a:ext cx="231735" cy="157761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CDFDECF4-A882-4543-8D68-2FAF94143DBC}"/>
              </a:ext>
            </a:extLst>
          </p:cNvPr>
          <p:cNvSpPr/>
          <p:nvPr/>
        </p:nvSpPr>
        <p:spPr>
          <a:xfrm>
            <a:off x="2425154" y="5726519"/>
            <a:ext cx="231735" cy="157761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사각형: 둥근 모서리 79">
            <a:extLst>
              <a:ext uri="{FF2B5EF4-FFF2-40B4-BE49-F238E27FC236}">
                <a16:creationId xmlns:a16="http://schemas.microsoft.com/office/drawing/2014/main" id="{956B4CCD-E8B4-4F32-9BD5-8076581D2C26}"/>
              </a:ext>
            </a:extLst>
          </p:cNvPr>
          <p:cNvSpPr/>
          <p:nvPr/>
        </p:nvSpPr>
        <p:spPr>
          <a:xfrm>
            <a:off x="4564140" y="5726518"/>
            <a:ext cx="231735" cy="157761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Google Shape;518;p50">
            <a:extLst>
              <a:ext uri="{FF2B5EF4-FFF2-40B4-BE49-F238E27FC236}">
                <a16:creationId xmlns:a16="http://schemas.microsoft.com/office/drawing/2014/main" id="{515945FC-220C-49CB-884B-D475350A2DE8}"/>
              </a:ext>
            </a:extLst>
          </p:cNvPr>
          <p:cNvSpPr/>
          <p:nvPr/>
        </p:nvSpPr>
        <p:spPr>
          <a:xfrm>
            <a:off x="2378810" y="2062495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19;p50">
            <a:extLst>
              <a:ext uri="{FF2B5EF4-FFF2-40B4-BE49-F238E27FC236}">
                <a16:creationId xmlns:a16="http://schemas.microsoft.com/office/drawing/2014/main" id="{68545D77-AB2C-4CE6-84E7-74F782A44C38}"/>
              </a:ext>
            </a:extLst>
          </p:cNvPr>
          <p:cNvSpPr/>
          <p:nvPr/>
        </p:nvSpPr>
        <p:spPr>
          <a:xfrm>
            <a:off x="5874419" y="4166134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522;p50">
            <a:extLst>
              <a:ext uri="{FF2B5EF4-FFF2-40B4-BE49-F238E27FC236}">
                <a16:creationId xmlns:a16="http://schemas.microsoft.com/office/drawing/2014/main" id="{31954BC0-51AF-4555-B73B-4DE3E71D1189}"/>
              </a:ext>
            </a:extLst>
          </p:cNvPr>
          <p:cNvCxnSpPr>
            <a:cxnSpLocks/>
          </p:cNvCxnSpPr>
          <p:nvPr/>
        </p:nvCxnSpPr>
        <p:spPr>
          <a:xfrm flipH="1">
            <a:off x="713833" y="2228094"/>
            <a:ext cx="1801054" cy="7346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" name="Google Shape;523;p50">
            <a:extLst>
              <a:ext uri="{FF2B5EF4-FFF2-40B4-BE49-F238E27FC236}">
                <a16:creationId xmlns:a16="http://schemas.microsoft.com/office/drawing/2014/main" id="{A15B1F13-0814-4DF1-A6B1-F4C8CADA3675}"/>
              </a:ext>
            </a:extLst>
          </p:cNvPr>
          <p:cNvCxnSpPr/>
          <p:nvPr/>
        </p:nvCxnSpPr>
        <p:spPr>
          <a:xfrm rot="10800000">
            <a:off x="6112194" y="4397752"/>
            <a:ext cx="2414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1" name="Google Shape;528;p50">
            <a:extLst>
              <a:ext uri="{FF2B5EF4-FFF2-40B4-BE49-F238E27FC236}">
                <a16:creationId xmlns:a16="http://schemas.microsoft.com/office/drawing/2014/main" id="{870844E5-7841-4FCD-8726-81AF16DF8FE7}"/>
              </a:ext>
            </a:extLst>
          </p:cNvPr>
          <p:cNvSpPr txBox="1"/>
          <p:nvPr/>
        </p:nvSpPr>
        <p:spPr>
          <a:xfrm>
            <a:off x="7124044" y="4038978"/>
            <a:ext cx="1959776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관광지 정보</a:t>
            </a:r>
            <a:endParaRPr lang="en-US" altLang="ko-KR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82" name="Google Shape;529;p50">
            <a:extLst>
              <a:ext uri="{FF2B5EF4-FFF2-40B4-BE49-F238E27FC236}">
                <a16:creationId xmlns:a16="http://schemas.microsoft.com/office/drawing/2014/main" id="{ED113D91-E1C4-4844-8DEA-1E05DFD4D457}"/>
              </a:ext>
            </a:extLst>
          </p:cNvPr>
          <p:cNvSpPr txBox="1"/>
          <p:nvPr/>
        </p:nvSpPr>
        <p:spPr>
          <a:xfrm>
            <a:off x="6991809" y="4434978"/>
            <a:ext cx="1420789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관광지의 이름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, </a:t>
            </a: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사진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, </a:t>
            </a: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주소를 담아 보여준다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83" name="Google Shape;530;p50">
            <a:extLst>
              <a:ext uri="{FF2B5EF4-FFF2-40B4-BE49-F238E27FC236}">
                <a16:creationId xmlns:a16="http://schemas.microsoft.com/office/drawing/2014/main" id="{62979DF2-F3BE-4AC1-8C6F-7E2DD0E5EF32}"/>
              </a:ext>
            </a:extLst>
          </p:cNvPr>
          <p:cNvSpPr txBox="1"/>
          <p:nvPr/>
        </p:nvSpPr>
        <p:spPr>
          <a:xfrm>
            <a:off x="715052" y="1855410"/>
            <a:ext cx="1447867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북마크기능</a:t>
            </a:r>
            <a:endParaRPr sz="1000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84" name="Google Shape;531;p50">
            <a:extLst>
              <a:ext uri="{FF2B5EF4-FFF2-40B4-BE49-F238E27FC236}">
                <a16:creationId xmlns:a16="http://schemas.microsoft.com/office/drawing/2014/main" id="{B5BF43E2-BD55-4118-8151-45063B3B8209}"/>
              </a:ext>
            </a:extLst>
          </p:cNvPr>
          <p:cNvSpPr txBox="1"/>
          <p:nvPr/>
        </p:nvSpPr>
        <p:spPr>
          <a:xfrm>
            <a:off x="851468" y="2260935"/>
            <a:ext cx="1389417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관심있는 관광지를 북마크에 추가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/</a:t>
            </a: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삭제 한다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93" name="Google Shape;519;p50">
            <a:extLst>
              <a:ext uri="{FF2B5EF4-FFF2-40B4-BE49-F238E27FC236}">
                <a16:creationId xmlns:a16="http://schemas.microsoft.com/office/drawing/2014/main" id="{0D1AD9A7-F0A5-485B-BDE9-C37CA62C6EB4}"/>
              </a:ext>
            </a:extLst>
          </p:cNvPr>
          <p:cNvSpPr/>
          <p:nvPr/>
        </p:nvSpPr>
        <p:spPr>
          <a:xfrm>
            <a:off x="6145595" y="1088906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94" name="Google Shape;523;p50">
            <a:extLst>
              <a:ext uri="{FF2B5EF4-FFF2-40B4-BE49-F238E27FC236}">
                <a16:creationId xmlns:a16="http://schemas.microsoft.com/office/drawing/2014/main" id="{5C710D5A-884D-4536-922F-54A212D77A0E}"/>
              </a:ext>
            </a:extLst>
          </p:cNvPr>
          <p:cNvCxnSpPr/>
          <p:nvPr/>
        </p:nvCxnSpPr>
        <p:spPr>
          <a:xfrm rot="10800000">
            <a:off x="6316679" y="1333374"/>
            <a:ext cx="2414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5" name="Google Shape;528;p50">
            <a:extLst>
              <a:ext uri="{FF2B5EF4-FFF2-40B4-BE49-F238E27FC236}">
                <a16:creationId xmlns:a16="http://schemas.microsoft.com/office/drawing/2014/main" id="{C45D995D-523F-4486-8952-1A552627AB92}"/>
              </a:ext>
            </a:extLst>
          </p:cNvPr>
          <p:cNvSpPr txBox="1"/>
          <p:nvPr/>
        </p:nvSpPr>
        <p:spPr>
          <a:xfrm>
            <a:off x="7083066" y="964936"/>
            <a:ext cx="1959776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관광지 재 검색</a:t>
            </a:r>
            <a:endParaRPr lang="en-US" altLang="ko-KR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96" name="Google Shape;529;p50">
            <a:extLst>
              <a:ext uri="{FF2B5EF4-FFF2-40B4-BE49-F238E27FC236}">
                <a16:creationId xmlns:a16="http://schemas.microsoft.com/office/drawing/2014/main" id="{5A92BAB0-3084-417B-9898-C68CF55A35CC}"/>
              </a:ext>
            </a:extLst>
          </p:cNvPr>
          <p:cNvSpPr txBox="1"/>
          <p:nvPr/>
        </p:nvSpPr>
        <p:spPr>
          <a:xfrm>
            <a:off x="7196294" y="1332480"/>
            <a:ext cx="1384221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다른 관광지를 검색하여 보여준다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122" name="Google Shape;516;p50">
            <a:extLst>
              <a:ext uri="{FF2B5EF4-FFF2-40B4-BE49-F238E27FC236}">
                <a16:creationId xmlns:a16="http://schemas.microsoft.com/office/drawing/2014/main" id="{50800CC9-C50F-4514-B5C0-654B8B1D424E}"/>
              </a:ext>
            </a:extLst>
          </p:cNvPr>
          <p:cNvSpPr/>
          <p:nvPr/>
        </p:nvSpPr>
        <p:spPr>
          <a:xfrm>
            <a:off x="2461900" y="5157900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23" name="Google Shape;520;p50">
            <a:extLst>
              <a:ext uri="{FF2B5EF4-FFF2-40B4-BE49-F238E27FC236}">
                <a16:creationId xmlns:a16="http://schemas.microsoft.com/office/drawing/2014/main" id="{B9C7ECC5-8E07-4D1F-8CED-5A14DECC43E1}"/>
              </a:ext>
            </a:extLst>
          </p:cNvPr>
          <p:cNvCxnSpPr>
            <a:cxnSpLocks/>
          </p:cNvCxnSpPr>
          <p:nvPr/>
        </p:nvCxnSpPr>
        <p:spPr>
          <a:xfrm flipH="1">
            <a:off x="306544" y="5408020"/>
            <a:ext cx="2186185" cy="12793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4" name="Google Shape;524;p50">
            <a:extLst>
              <a:ext uri="{FF2B5EF4-FFF2-40B4-BE49-F238E27FC236}">
                <a16:creationId xmlns:a16="http://schemas.microsoft.com/office/drawing/2014/main" id="{31AAD27B-06DF-4726-8F32-A6D219480813}"/>
              </a:ext>
            </a:extLst>
          </p:cNvPr>
          <p:cNvSpPr txBox="1"/>
          <p:nvPr/>
        </p:nvSpPr>
        <p:spPr>
          <a:xfrm>
            <a:off x="-527713" y="5042920"/>
            <a:ext cx="2925573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관련지역 관광지 소개</a:t>
            </a:r>
          </a:p>
        </p:txBody>
      </p:sp>
      <p:sp>
        <p:nvSpPr>
          <p:cNvPr id="125" name="Google Shape;525;p50">
            <a:extLst>
              <a:ext uri="{FF2B5EF4-FFF2-40B4-BE49-F238E27FC236}">
                <a16:creationId xmlns:a16="http://schemas.microsoft.com/office/drawing/2014/main" id="{D963ABF9-1735-466F-8998-981393662A89}"/>
              </a:ext>
            </a:extLst>
          </p:cNvPr>
          <p:cNvSpPr txBox="1"/>
          <p:nvPr/>
        </p:nvSpPr>
        <p:spPr>
          <a:xfrm>
            <a:off x="412578" y="5420813"/>
            <a:ext cx="1567723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같은 주소로 시작하는 관광지들을 함께 추천해준다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grpSp>
        <p:nvGrpSpPr>
          <p:cNvPr id="58" name="Google Shape;8961;p70"/>
          <p:cNvGrpSpPr/>
          <p:nvPr/>
        </p:nvGrpSpPr>
        <p:grpSpPr>
          <a:xfrm>
            <a:off x="2552053" y="5240894"/>
            <a:ext cx="297828" cy="291226"/>
            <a:chOff x="2037825" y="3981825"/>
            <a:chExt cx="296175" cy="295375"/>
          </a:xfrm>
          <a:solidFill>
            <a:schemeClr val="bg1"/>
          </a:solidFill>
        </p:grpSpPr>
        <p:sp>
          <p:nvSpPr>
            <p:cNvPr id="59" name="Google Shape;8962;p70"/>
            <p:cNvSpPr/>
            <p:nvPr/>
          </p:nvSpPr>
          <p:spPr>
            <a:xfrm>
              <a:off x="2072500" y="4085775"/>
              <a:ext cx="88225" cy="86675"/>
            </a:xfrm>
            <a:custGeom>
              <a:avLst/>
              <a:gdLst/>
              <a:ahLst/>
              <a:cxnLst/>
              <a:rect l="l" t="t" r="r" b="b"/>
              <a:pathLst>
                <a:path w="3529" h="3467" extrusionOk="0">
                  <a:moveTo>
                    <a:pt x="1764" y="1"/>
                  </a:moveTo>
                  <a:cubicBezTo>
                    <a:pt x="819" y="1"/>
                    <a:pt x="0" y="788"/>
                    <a:pt x="0" y="1734"/>
                  </a:cubicBezTo>
                  <a:cubicBezTo>
                    <a:pt x="0" y="2679"/>
                    <a:pt x="819" y="3466"/>
                    <a:pt x="1764" y="3466"/>
                  </a:cubicBezTo>
                  <a:cubicBezTo>
                    <a:pt x="2709" y="3466"/>
                    <a:pt x="3529" y="2679"/>
                    <a:pt x="3529" y="1734"/>
                  </a:cubicBezTo>
                  <a:cubicBezTo>
                    <a:pt x="3529" y="788"/>
                    <a:pt x="2741" y="1"/>
                    <a:pt x="1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8963;p70"/>
            <p:cNvSpPr/>
            <p:nvPr/>
          </p:nvSpPr>
          <p:spPr>
            <a:xfrm>
              <a:off x="2176450" y="3981825"/>
              <a:ext cx="157550" cy="155975"/>
            </a:xfrm>
            <a:custGeom>
              <a:avLst/>
              <a:gdLst/>
              <a:ahLst/>
              <a:cxnLst/>
              <a:rect l="l" t="t" r="r" b="b"/>
              <a:pathLst>
                <a:path w="6302" h="6239" extrusionOk="0">
                  <a:moveTo>
                    <a:pt x="3151" y="1733"/>
                  </a:moveTo>
                  <a:cubicBezTo>
                    <a:pt x="3372" y="1733"/>
                    <a:pt x="3529" y="1890"/>
                    <a:pt x="3529" y="2079"/>
                  </a:cubicBezTo>
                  <a:cubicBezTo>
                    <a:pt x="3529" y="2268"/>
                    <a:pt x="3372" y="2426"/>
                    <a:pt x="3151" y="2426"/>
                  </a:cubicBezTo>
                  <a:cubicBezTo>
                    <a:pt x="2962" y="2426"/>
                    <a:pt x="2805" y="2268"/>
                    <a:pt x="2805" y="2079"/>
                  </a:cubicBezTo>
                  <a:cubicBezTo>
                    <a:pt x="2805" y="1890"/>
                    <a:pt x="2962" y="1733"/>
                    <a:pt x="3151" y="1733"/>
                  </a:cubicBezTo>
                  <a:close/>
                  <a:moveTo>
                    <a:pt x="3151" y="2773"/>
                  </a:moveTo>
                  <a:cubicBezTo>
                    <a:pt x="3372" y="2773"/>
                    <a:pt x="3529" y="2930"/>
                    <a:pt x="3529" y="3151"/>
                  </a:cubicBezTo>
                  <a:lnTo>
                    <a:pt x="3529" y="4505"/>
                  </a:lnTo>
                  <a:cubicBezTo>
                    <a:pt x="3529" y="4726"/>
                    <a:pt x="3372" y="4883"/>
                    <a:pt x="3151" y="4883"/>
                  </a:cubicBezTo>
                  <a:cubicBezTo>
                    <a:pt x="2962" y="4883"/>
                    <a:pt x="2805" y="4726"/>
                    <a:pt x="2805" y="4505"/>
                  </a:cubicBezTo>
                  <a:lnTo>
                    <a:pt x="2805" y="3151"/>
                  </a:lnTo>
                  <a:cubicBezTo>
                    <a:pt x="2805" y="2930"/>
                    <a:pt x="2962" y="2773"/>
                    <a:pt x="3151" y="2773"/>
                  </a:cubicBezTo>
                  <a:close/>
                  <a:moveTo>
                    <a:pt x="3151" y="0"/>
                  </a:moveTo>
                  <a:cubicBezTo>
                    <a:pt x="1418" y="0"/>
                    <a:pt x="64" y="1418"/>
                    <a:pt x="64" y="3088"/>
                  </a:cubicBezTo>
                  <a:cubicBezTo>
                    <a:pt x="64" y="3655"/>
                    <a:pt x="158" y="4159"/>
                    <a:pt x="442" y="4631"/>
                  </a:cubicBezTo>
                  <a:lnTo>
                    <a:pt x="64" y="5765"/>
                  </a:lnTo>
                  <a:cubicBezTo>
                    <a:pt x="1" y="5892"/>
                    <a:pt x="64" y="6018"/>
                    <a:pt x="127" y="6112"/>
                  </a:cubicBezTo>
                  <a:cubicBezTo>
                    <a:pt x="190" y="6207"/>
                    <a:pt x="379" y="6238"/>
                    <a:pt x="473" y="6238"/>
                  </a:cubicBezTo>
                  <a:lnTo>
                    <a:pt x="1796" y="5923"/>
                  </a:lnTo>
                  <a:cubicBezTo>
                    <a:pt x="2206" y="6175"/>
                    <a:pt x="2679" y="6238"/>
                    <a:pt x="3214" y="6238"/>
                  </a:cubicBezTo>
                  <a:cubicBezTo>
                    <a:pt x="4947" y="6238"/>
                    <a:pt x="6302" y="4820"/>
                    <a:pt x="6302" y="3119"/>
                  </a:cubicBezTo>
                  <a:cubicBezTo>
                    <a:pt x="6270" y="1418"/>
                    <a:pt x="4884" y="0"/>
                    <a:pt x="31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8964;p70"/>
            <p:cNvSpPr/>
            <p:nvPr/>
          </p:nvSpPr>
          <p:spPr>
            <a:xfrm>
              <a:off x="2037825" y="4168475"/>
              <a:ext cx="157550" cy="108725"/>
            </a:xfrm>
            <a:custGeom>
              <a:avLst/>
              <a:gdLst/>
              <a:ahLst/>
              <a:cxnLst/>
              <a:rect l="l" t="t" r="r" b="b"/>
              <a:pathLst>
                <a:path w="6302" h="4349" extrusionOk="0">
                  <a:moveTo>
                    <a:pt x="1356" y="1"/>
                  </a:moveTo>
                  <a:cubicBezTo>
                    <a:pt x="568" y="568"/>
                    <a:pt x="1" y="1513"/>
                    <a:pt x="1" y="2553"/>
                  </a:cubicBezTo>
                  <a:lnTo>
                    <a:pt x="1" y="3970"/>
                  </a:lnTo>
                  <a:cubicBezTo>
                    <a:pt x="1" y="4222"/>
                    <a:pt x="158" y="4348"/>
                    <a:pt x="347" y="4348"/>
                  </a:cubicBezTo>
                  <a:lnTo>
                    <a:pt x="5955" y="4348"/>
                  </a:lnTo>
                  <a:cubicBezTo>
                    <a:pt x="6144" y="4348"/>
                    <a:pt x="6302" y="4191"/>
                    <a:pt x="6302" y="3970"/>
                  </a:cubicBezTo>
                  <a:lnTo>
                    <a:pt x="6302" y="2553"/>
                  </a:lnTo>
                  <a:cubicBezTo>
                    <a:pt x="6302" y="1513"/>
                    <a:pt x="5798" y="599"/>
                    <a:pt x="4947" y="1"/>
                  </a:cubicBezTo>
                  <a:cubicBezTo>
                    <a:pt x="4538" y="505"/>
                    <a:pt x="3844" y="820"/>
                    <a:pt x="3151" y="820"/>
                  </a:cubicBezTo>
                  <a:cubicBezTo>
                    <a:pt x="2427" y="820"/>
                    <a:pt x="1765" y="505"/>
                    <a:pt x="13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" name="Google Shape;6220;p64"/>
          <p:cNvGrpSpPr/>
          <p:nvPr/>
        </p:nvGrpSpPr>
        <p:grpSpPr>
          <a:xfrm>
            <a:off x="6247697" y="1203357"/>
            <a:ext cx="267403" cy="249015"/>
            <a:chOff x="-37385100" y="3949908"/>
            <a:chExt cx="321350" cy="318225"/>
          </a:xfrm>
          <a:solidFill>
            <a:schemeClr val="bg1"/>
          </a:solidFill>
        </p:grpSpPr>
        <p:sp>
          <p:nvSpPr>
            <p:cNvPr id="65" name="Google Shape;6221;p64"/>
            <p:cNvSpPr/>
            <p:nvPr/>
          </p:nvSpPr>
          <p:spPr>
            <a:xfrm>
              <a:off x="-37190575" y="4145233"/>
              <a:ext cx="126825" cy="122900"/>
            </a:xfrm>
            <a:custGeom>
              <a:avLst/>
              <a:gdLst/>
              <a:ahLst/>
              <a:cxnLst/>
              <a:rect l="l" t="t" r="r" b="b"/>
              <a:pathLst>
                <a:path w="5073" h="4916" extrusionOk="0">
                  <a:moveTo>
                    <a:pt x="2238" y="1"/>
                  </a:moveTo>
                  <a:cubicBezTo>
                    <a:pt x="1986" y="442"/>
                    <a:pt x="1671" y="820"/>
                    <a:pt x="1324" y="1229"/>
                  </a:cubicBezTo>
                  <a:cubicBezTo>
                    <a:pt x="946" y="1671"/>
                    <a:pt x="473" y="1986"/>
                    <a:pt x="1" y="2238"/>
                  </a:cubicBezTo>
                  <a:lnTo>
                    <a:pt x="2206" y="4443"/>
                  </a:lnTo>
                  <a:cubicBezTo>
                    <a:pt x="2521" y="4758"/>
                    <a:pt x="2923" y="4916"/>
                    <a:pt x="3325" y="4916"/>
                  </a:cubicBezTo>
                  <a:cubicBezTo>
                    <a:pt x="3726" y="4916"/>
                    <a:pt x="4128" y="4758"/>
                    <a:pt x="4443" y="4443"/>
                  </a:cubicBezTo>
                  <a:cubicBezTo>
                    <a:pt x="5073" y="3813"/>
                    <a:pt x="5073" y="2836"/>
                    <a:pt x="4443" y="2206"/>
                  </a:cubicBezTo>
                  <a:lnTo>
                    <a:pt x="2238" y="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222;p64"/>
            <p:cNvSpPr/>
            <p:nvPr/>
          </p:nvSpPr>
          <p:spPr>
            <a:xfrm>
              <a:off x="-37385100" y="3949908"/>
              <a:ext cx="248125" cy="248950"/>
            </a:xfrm>
            <a:custGeom>
              <a:avLst/>
              <a:gdLst/>
              <a:ahLst/>
              <a:cxnLst/>
              <a:rect l="l" t="t" r="r" b="b"/>
              <a:pathLst>
                <a:path w="9925" h="9958" extrusionOk="0">
                  <a:moveTo>
                    <a:pt x="4978" y="1702"/>
                  </a:moveTo>
                  <a:cubicBezTo>
                    <a:pt x="6774" y="1702"/>
                    <a:pt x="8286" y="3214"/>
                    <a:pt x="8286" y="5010"/>
                  </a:cubicBezTo>
                  <a:cubicBezTo>
                    <a:pt x="8254" y="5892"/>
                    <a:pt x="7939" y="6711"/>
                    <a:pt x="7341" y="7310"/>
                  </a:cubicBezTo>
                  <a:cubicBezTo>
                    <a:pt x="6742" y="7908"/>
                    <a:pt x="5923" y="8318"/>
                    <a:pt x="4978" y="8318"/>
                  </a:cubicBezTo>
                  <a:cubicBezTo>
                    <a:pt x="3151" y="8318"/>
                    <a:pt x="1670" y="6837"/>
                    <a:pt x="1670" y="5010"/>
                  </a:cubicBezTo>
                  <a:cubicBezTo>
                    <a:pt x="1670" y="3214"/>
                    <a:pt x="3151" y="1702"/>
                    <a:pt x="4978" y="1702"/>
                  </a:cubicBezTo>
                  <a:close/>
                  <a:moveTo>
                    <a:pt x="4978" y="1"/>
                  </a:moveTo>
                  <a:cubicBezTo>
                    <a:pt x="2268" y="1"/>
                    <a:pt x="0" y="2269"/>
                    <a:pt x="0" y="4978"/>
                  </a:cubicBezTo>
                  <a:cubicBezTo>
                    <a:pt x="0" y="7688"/>
                    <a:pt x="2268" y="9956"/>
                    <a:pt x="4978" y="9956"/>
                  </a:cubicBezTo>
                  <a:cubicBezTo>
                    <a:pt x="5013" y="9957"/>
                    <a:pt x="5048" y="9957"/>
                    <a:pt x="5083" y="9957"/>
                  </a:cubicBezTo>
                  <a:cubicBezTo>
                    <a:pt x="6367" y="9957"/>
                    <a:pt x="7586" y="9395"/>
                    <a:pt x="8506" y="8444"/>
                  </a:cubicBezTo>
                  <a:cubicBezTo>
                    <a:pt x="9420" y="7499"/>
                    <a:pt x="9924" y="6270"/>
                    <a:pt x="9924" y="4978"/>
                  </a:cubicBezTo>
                  <a:cubicBezTo>
                    <a:pt x="9924" y="2269"/>
                    <a:pt x="7687" y="1"/>
                    <a:pt x="4978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" name="Google Shape;6052;p64"/>
          <p:cNvSpPr/>
          <p:nvPr/>
        </p:nvSpPr>
        <p:spPr>
          <a:xfrm>
            <a:off x="2450745" y="2118167"/>
            <a:ext cx="274321" cy="281940"/>
          </a:xfrm>
          <a:custGeom>
            <a:avLst/>
            <a:gdLst/>
            <a:ahLst/>
            <a:cxnLst/>
            <a:rect l="l" t="t" r="r" b="b"/>
            <a:pathLst>
              <a:path w="11028" h="12666" extrusionOk="0">
                <a:moveTo>
                  <a:pt x="8538" y="820"/>
                </a:moveTo>
                <a:lnTo>
                  <a:pt x="8538" y="2710"/>
                </a:lnTo>
                <a:lnTo>
                  <a:pt x="8412" y="2584"/>
                </a:lnTo>
                <a:cubicBezTo>
                  <a:pt x="8333" y="2505"/>
                  <a:pt x="8223" y="2466"/>
                  <a:pt x="8113" y="2466"/>
                </a:cubicBezTo>
                <a:cubicBezTo>
                  <a:pt x="8003" y="2466"/>
                  <a:pt x="7892" y="2505"/>
                  <a:pt x="7814" y="2584"/>
                </a:cubicBezTo>
                <a:lnTo>
                  <a:pt x="7719" y="2710"/>
                </a:lnTo>
                <a:lnTo>
                  <a:pt x="7719" y="820"/>
                </a:lnTo>
                <a:close/>
                <a:moveTo>
                  <a:pt x="10177" y="820"/>
                </a:moveTo>
                <a:lnTo>
                  <a:pt x="10177" y="9357"/>
                </a:lnTo>
                <a:lnTo>
                  <a:pt x="2458" y="9357"/>
                </a:lnTo>
                <a:lnTo>
                  <a:pt x="2458" y="820"/>
                </a:lnTo>
                <a:lnTo>
                  <a:pt x="6869" y="820"/>
                </a:lnTo>
                <a:lnTo>
                  <a:pt x="6869" y="3687"/>
                </a:lnTo>
                <a:cubicBezTo>
                  <a:pt x="6869" y="3813"/>
                  <a:pt x="6932" y="3970"/>
                  <a:pt x="7026" y="4033"/>
                </a:cubicBezTo>
                <a:cubicBezTo>
                  <a:pt x="7100" y="4093"/>
                  <a:pt x="7196" y="4124"/>
                  <a:pt x="7292" y="4124"/>
                </a:cubicBezTo>
                <a:cubicBezTo>
                  <a:pt x="7400" y="4124"/>
                  <a:pt x="7510" y="4085"/>
                  <a:pt x="7593" y="4002"/>
                </a:cubicBezTo>
                <a:lnTo>
                  <a:pt x="8129" y="3466"/>
                </a:lnTo>
                <a:lnTo>
                  <a:pt x="8664" y="3970"/>
                </a:lnTo>
                <a:cubicBezTo>
                  <a:pt x="8719" y="4024"/>
                  <a:pt x="8844" y="4102"/>
                  <a:pt x="8958" y="4102"/>
                </a:cubicBezTo>
                <a:cubicBezTo>
                  <a:pt x="8976" y="4102"/>
                  <a:pt x="8994" y="4100"/>
                  <a:pt x="9011" y="4096"/>
                </a:cubicBezTo>
                <a:cubicBezTo>
                  <a:pt x="9200" y="4033"/>
                  <a:pt x="9357" y="3876"/>
                  <a:pt x="9357" y="3687"/>
                </a:cubicBezTo>
                <a:lnTo>
                  <a:pt x="9357" y="820"/>
                </a:lnTo>
                <a:close/>
                <a:moveTo>
                  <a:pt x="1639" y="851"/>
                </a:moveTo>
                <a:lnTo>
                  <a:pt x="1639" y="9326"/>
                </a:lnTo>
                <a:cubicBezTo>
                  <a:pt x="1355" y="9326"/>
                  <a:pt x="1103" y="9389"/>
                  <a:pt x="820" y="9546"/>
                </a:cubicBezTo>
                <a:lnTo>
                  <a:pt x="820" y="2017"/>
                </a:lnTo>
                <a:cubicBezTo>
                  <a:pt x="820" y="1481"/>
                  <a:pt x="1166" y="1040"/>
                  <a:pt x="1639" y="851"/>
                </a:cubicBezTo>
                <a:close/>
                <a:moveTo>
                  <a:pt x="10145" y="10177"/>
                </a:moveTo>
                <a:lnTo>
                  <a:pt x="10145" y="11846"/>
                </a:lnTo>
                <a:lnTo>
                  <a:pt x="1639" y="11846"/>
                </a:lnTo>
                <a:cubicBezTo>
                  <a:pt x="1166" y="11846"/>
                  <a:pt x="820" y="11500"/>
                  <a:pt x="820" y="11027"/>
                </a:cubicBezTo>
                <a:cubicBezTo>
                  <a:pt x="820" y="10555"/>
                  <a:pt x="1166" y="10177"/>
                  <a:pt x="1639" y="10177"/>
                </a:cubicBezTo>
                <a:close/>
                <a:moveTo>
                  <a:pt x="1985" y="0"/>
                </a:moveTo>
                <a:cubicBezTo>
                  <a:pt x="851" y="32"/>
                  <a:pt x="0" y="946"/>
                  <a:pt x="0" y="2017"/>
                </a:cubicBezTo>
                <a:lnTo>
                  <a:pt x="0" y="11027"/>
                </a:lnTo>
                <a:cubicBezTo>
                  <a:pt x="0" y="11909"/>
                  <a:pt x="725" y="12665"/>
                  <a:pt x="1639" y="12665"/>
                </a:cubicBezTo>
                <a:lnTo>
                  <a:pt x="10618" y="12665"/>
                </a:lnTo>
                <a:cubicBezTo>
                  <a:pt x="10870" y="12665"/>
                  <a:pt x="11027" y="12476"/>
                  <a:pt x="11027" y="12224"/>
                </a:cubicBezTo>
                <a:lnTo>
                  <a:pt x="11027" y="379"/>
                </a:lnTo>
                <a:cubicBezTo>
                  <a:pt x="11027" y="189"/>
                  <a:pt x="10807" y="0"/>
                  <a:pt x="105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69" name="Picture 2" descr="C:\Users\hello\Downloads\noun_place_1364305.png"/>
          <p:cNvPicPr>
            <a:picLocks noChangeAspect="1" noChangeArrowheads="1"/>
          </p:cNvPicPr>
          <p:nvPr/>
        </p:nvPicPr>
        <p:blipFill>
          <a:blip r:embed="rId4" cstate="print">
            <a:lum bright="100000" contrast="-100000"/>
          </a:blip>
          <a:srcRect r="890" b="13558"/>
          <a:stretch>
            <a:fillRect/>
          </a:stretch>
        </p:blipFill>
        <p:spPr bwMode="auto">
          <a:xfrm>
            <a:off x="5928360" y="4213819"/>
            <a:ext cx="389293" cy="396282"/>
          </a:xfrm>
          <a:prstGeom prst="rect">
            <a:avLst/>
          </a:prstGeom>
          <a:noFill/>
        </p:spPr>
      </p:pic>
      <p:sp>
        <p:nvSpPr>
          <p:cNvPr id="39" name="직사각형 38">
            <a:extLst>
              <a:ext uri="{FF2B5EF4-FFF2-40B4-BE49-F238E27FC236}">
                <a16:creationId xmlns:a16="http://schemas.microsoft.com/office/drawing/2014/main" id="{C4759B34-8BC3-4287-B4CE-28805504D29B}"/>
              </a:ext>
            </a:extLst>
          </p:cNvPr>
          <p:cNvSpPr/>
          <p:nvPr/>
        </p:nvSpPr>
        <p:spPr>
          <a:xfrm>
            <a:off x="5992426" y="850346"/>
            <a:ext cx="2738945" cy="1005026"/>
          </a:xfrm>
          <a:prstGeom prst="rect">
            <a:avLst/>
          </a:prstGeom>
          <a:noFill/>
          <a:ln w="76200" cap="flat" cmpd="sng" algn="ctr">
            <a:solidFill>
              <a:srgbClr val="FF99C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34209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그림 165">
            <a:extLst>
              <a:ext uri="{FF2B5EF4-FFF2-40B4-BE49-F238E27FC236}">
                <a16:creationId xmlns:a16="http://schemas.microsoft.com/office/drawing/2014/main" id="{895EC824-7F8A-4E49-B200-7376ABF2215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46345" y="1244368"/>
            <a:ext cx="5242581" cy="4863620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2061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메인 페이지</a:t>
            </a:r>
            <a:endParaRPr lang="en-US" altLang="ko-KR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091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Main Page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>
            <a:cxnSpLocks/>
          </p:cNvCxnSpPr>
          <p:nvPr/>
        </p:nvCxnSpPr>
        <p:spPr>
          <a:xfrm flipH="1">
            <a:off x="8815321" y="1583312"/>
            <a:ext cx="636" cy="5677"/>
          </a:xfrm>
          <a:prstGeom prst="line">
            <a:avLst/>
          </a:prstGeom>
          <a:ln w="9525">
            <a:solidFill>
              <a:srgbClr val="FF99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Google Shape;517;p50">
            <a:extLst>
              <a:ext uri="{FF2B5EF4-FFF2-40B4-BE49-F238E27FC236}">
                <a16:creationId xmlns:a16="http://schemas.microsoft.com/office/drawing/2014/main" id="{25768843-23B8-48B3-B8A3-17A96B8A6943}"/>
              </a:ext>
            </a:extLst>
          </p:cNvPr>
          <p:cNvSpPr/>
          <p:nvPr/>
        </p:nvSpPr>
        <p:spPr>
          <a:xfrm>
            <a:off x="2747944" y="3577526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518;p50">
            <a:extLst>
              <a:ext uri="{FF2B5EF4-FFF2-40B4-BE49-F238E27FC236}">
                <a16:creationId xmlns:a16="http://schemas.microsoft.com/office/drawing/2014/main" id="{7B770E06-A125-49B7-88EC-ADBFD998F24B}"/>
              </a:ext>
            </a:extLst>
          </p:cNvPr>
          <p:cNvSpPr/>
          <p:nvPr/>
        </p:nvSpPr>
        <p:spPr>
          <a:xfrm>
            <a:off x="6738741" y="1452355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519;p50">
            <a:extLst>
              <a:ext uri="{FF2B5EF4-FFF2-40B4-BE49-F238E27FC236}">
                <a16:creationId xmlns:a16="http://schemas.microsoft.com/office/drawing/2014/main" id="{105C806A-64EF-40E4-B950-9AB4C2C51943}"/>
              </a:ext>
            </a:extLst>
          </p:cNvPr>
          <p:cNvSpPr/>
          <p:nvPr/>
        </p:nvSpPr>
        <p:spPr>
          <a:xfrm>
            <a:off x="5796445" y="4090046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8" name="Google Shape;521;p50">
            <a:extLst>
              <a:ext uri="{FF2B5EF4-FFF2-40B4-BE49-F238E27FC236}">
                <a16:creationId xmlns:a16="http://schemas.microsoft.com/office/drawing/2014/main" id="{03AF5FD6-BE52-4F60-AB94-1C1FE0E9ED23}"/>
              </a:ext>
            </a:extLst>
          </p:cNvPr>
          <p:cNvCxnSpPr>
            <a:cxnSpLocks/>
            <a:stCxn id="114" idx="0"/>
          </p:cNvCxnSpPr>
          <p:nvPr/>
        </p:nvCxnSpPr>
        <p:spPr>
          <a:xfrm flipH="1">
            <a:off x="566943" y="3809126"/>
            <a:ext cx="2663101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" name="Google Shape;522;p50">
            <a:extLst>
              <a:ext uri="{FF2B5EF4-FFF2-40B4-BE49-F238E27FC236}">
                <a16:creationId xmlns:a16="http://schemas.microsoft.com/office/drawing/2014/main" id="{67540C20-D7F5-4390-B29E-8112BE1A37AD}"/>
              </a:ext>
            </a:extLst>
          </p:cNvPr>
          <p:cNvCxnSpPr>
            <a:cxnSpLocks/>
            <a:endCxn id="115" idx="0"/>
          </p:cNvCxnSpPr>
          <p:nvPr/>
        </p:nvCxnSpPr>
        <p:spPr>
          <a:xfrm flipH="1">
            <a:off x="7220841" y="1683955"/>
            <a:ext cx="1485009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0" name="Google Shape;523;p50">
            <a:extLst>
              <a:ext uri="{FF2B5EF4-FFF2-40B4-BE49-F238E27FC236}">
                <a16:creationId xmlns:a16="http://schemas.microsoft.com/office/drawing/2014/main" id="{09134F0F-3DC6-4672-AB75-00B1D4676660}"/>
              </a:ext>
            </a:extLst>
          </p:cNvPr>
          <p:cNvCxnSpPr>
            <a:cxnSpLocks/>
            <a:endCxn id="116" idx="0"/>
          </p:cNvCxnSpPr>
          <p:nvPr/>
        </p:nvCxnSpPr>
        <p:spPr>
          <a:xfrm flipH="1" flipV="1">
            <a:off x="6278545" y="4321646"/>
            <a:ext cx="2560900" cy="18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" name="Google Shape;526;p50">
            <a:extLst>
              <a:ext uri="{FF2B5EF4-FFF2-40B4-BE49-F238E27FC236}">
                <a16:creationId xmlns:a16="http://schemas.microsoft.com/office/drawing/2014/main" id="{EF075752-C0D6-44C1-BC25-11F130D54A24}"/>
              </a:ext>
            </a:extLst>
          </p:cNvPr>
          <p:cNvSpPr txBox="1"/>
          <p:nvPr/>
        </p:nvSpPr>
        <p:spPr>
          <a:xfrm>
            <a:off x="421226" y="3446319"/>
            <a:ext cx="141171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인기관광지</a:t>
            </a:r>
            <a:endParaRPr sz="1000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124" name="Google Shape;527;p50">
            <a:extLst>
              <a:ext uri="{FF2B5EF4-FFF2-40B4-BE49-F238E27FC236}">
                <a16:creationId xmlns:a16="http://schemas.microsoft.com/office/drawing/2014/main" id="{E061D936-D7F9-46EA-AF0A-37089BBEF70B}"/>
              </a:ext>
            </a:extLst>
          </p:cNvPr>
          <p:cNvSpPr txBox="1"/>
          <p:nvPr/>
        </p:nvSpPr>
        <p:spPr>
          <a:xfrm>
            <a:off x="599935" y="3809397"/>
            <a:ext cx="1283619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사람들이 가장 많이 검색한 관광지를 추천한다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125" name="Google Shape;528;p50">
            <a:extLst>
              <a:ext uri="{FF2B5EF4-FFF2-40B4-BE49-F238E27FC236}">
                <a16:creationId xmlns:a16="http://schemas.microsoft.com/office/drawing/2014/main" id="{CEA234EA-3A94-452C-A7E3-10EE469E9D1B}"/>
              </a:ext>
            </a:extLst>
          </p:cNvPr>
          <p:cNvSpPr txBox="1"/>
          <p:nvPr/>
        </p:nvSpPr>
        <p:spPr>
          <a:xfrm>
            <a:off x="6979395" y="3962890"/>
            <a:ext cx="1959776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최근 검색 관광지</a:t>
            </a:r>
            <a:endParaRPr lang="en-US" altLang="ko-KR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126" name="Google Shape;529;p50">
            <a:extLst>
              <a:ext uri="{FF2B5EF4-FFF2-40B4-BE49-F238E27FC236}">
                <a16:creationId xmlns:a16="http://schemas.microsoft.com/office/drawing/2014/main" id="{78952DAE-2E92-4D91-B8D8-1417D28B84AB}"/>
              </a:ext>
            </a:extLst>
          </p:cNvPr>
          <p:cNvSpPr txBox="1"/>
          <p:nvPr/>
        </p:nvSpPr>
        <p:spPr>
          <a:xfrm>
            <a:off x="7430341" y="4358890"/>
            <a:ext cx="1409108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사람들이 가장 최근에 검색한 관광지를 추천한다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127" name="Google Shape;530;p50">
            <a:extLst>
              <a:ext uri="{FF2B5EF4-FFF2-40B4-BE49-F238E27FC236}">
                <a16:creationId xmlns:a16="http://schemas.microsoft.com/office/drawing/2014/main" id="{AC66F8DD-5481-45B4-BA59-EBF3ABFA60E7}"/>
              </a:ext>
            </a:extLst>
          </p:cNvPr>
          <p:cNvSpPr txBox="1"/>
          <p:nvPr/>
        </p:nvSpPr>
        <p:spPr>
          <a:xfrm>
            <a:off x="7388890" y="1287955"/>
            <a:ext cx="1447867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북마크기능</a:t>
            </a:r>
            <a:endParaRPr sz="1000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128" name="Google Shape;531;p50">
            <a:extLst>
              <a:ext uri="{FF2B5EF4-FFF2-40B4-BE49-F238E27FC236}">
                <a16:creationId xmlns:a16="http://schemas.microsoft.com/office/drawing/2014/main" id="{C1034D08-6A06-44B3-B04C-F69C48E5E895}"/>
              </a:ext>
            </a:extLst>
          </p:cNvPr>
          <p:cNvSpPr txBox="1"/>
          <p:nvPr/>
        </p:nvSpPr>
        <p:spPr>
          <a:xfrm>
            <a:off x="7420532" y="1683955"/>
            <a:ext cx="1233000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등록된 북마크 관광지들을 모두 불러온다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grpSp>
        <p:nvGrpSpPr>
          <p:cNvPr id="145" name="Google Shape;548;p50">
            <a:extLst>
              <a:ext uri="{FF2B5EF4-FFF2-40B4-BE49-F238E27FC236}">
                <a16:creationId xmlns:a16="http://schemas.microsoft.com/office/drawing/2014/main" id="{94E3C794-084D-4F05-8D13-77D609E074AF}"/>
              </a:ext>
            </a:extLst>
          </p:cNvPr>
          <p:cNvGrpSpPr/>
          <p:nvPr/>
        </p:nvGrpSpPr>
        <p:grpSpPr>
          <a:xfrm>
            <a:off x="5911885" y="4188058"/>
            <a:ext cx="251211" cy="267195"/>
            <a:chOff x="5364750" y="3235150"/>
            <a:chExt cx="277275" cy="294950"/>
          </a:xfrm>
        </p:grpSpPr>
        <p:sp>
          <p:nvSpPr>
            <p:cNvPr id="146" name="Google Shape;549;p50">
              <a:extLst>
                <a:ext uri="{FF2B5EF4-FFF2-40B4-BE49-F238E27FC236}">
                  <a16:creationId xmlns:a16="http://schemas.microsoft.com/office/drawing/2014/main" id="{4EAFAAF5-BEF4-433E-96CF-953DD3910691}"/>
                </a:ext>
              </a:extLst>
            </p:cNvPr>
            <p:cNvSpPr/>
            <p:nvPr/>
          </p:nvSpPr>
          <p:spPr>
            <a:xfrm>
              <a:off x="5502600" y="3235150"/>
              <a:ext cx="17350" cy="44125"/>
            </a:xfrm>
            <a:custGeom>
              <a:avLst/>
              <a:gdLst/>
              <a:ahLst/>
              <a:cxnLst/>
              <a:rect l="l" t="t" r="r" b="b"/>
              <a:pathLst>
                <a:path w="694" h="1765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cubicBezTo>
                    <a:pt x="0" y="1607"/>
                    <a:pt x="158" y="1765"/>
                    <a:pt x="347" y="1765"/>
                  </a:cubicBezTo>
                  <a:cubicBezTo>
                    <a:pt x="536" y="1765"/>
                    <a:pt x="693" y="1607"/>
                    <a:pt x="693" y="1418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550;p50">
              <a:extLst>
                <a:ext uri="{FF2B5EF4-FFF2-40B4-BE49-F238E27FC236}">
                  <a16:creationId xmlns:a16="http://schemas.microsoft.com/office/drawing/2014/main" id="{24D1BE1D-E8C7-4136-B029-92EF8CF62A77}"/>
                </a:ext>
              </a:extLst>
            </p:cNvPr>
            <p:cNvSpPr/>
            <p:nvPr/>
          </p:nvSpPr>
          <p:spPr>
            <a:xfrm>
              <a:off x="5555375" y="3253850"/>
              <a:ext cx="35450" cy="34100"/>
            </a:xfrm>
            <a:custGeom>
              <a:avLst/>
              <a:gdLst/>
              <a:ahLst/>
              <a:cxnLst/>
              <a:rect l="l" t="t" r="r" b="b"/>
              <a:pathLst>
                <a:path w="1418" h="1364" extrusionOk="0">
                  <a:moveTo>
                    <a:pt x="1071" y="1"/>
                  </a:moveTo>
                  <a:cubicBezTo>
                    <a:pt x="977" y="1"/>
                    <a:pt x="882" y="24"/>
                    <a:pt x="819" y="72"/>
                  </a:cubicBezTo>
                  <a:lnTo>
                    <a:pt x="126" y="796"/>
                  </a:lnTo>
                  <a:cubicBezTo>
                    <a:pt x="0" y="922"/>
                    <a:pt x="0" y="1143"/>
                    <a:pt x="126" y="1269"/>
                  </a:cubicBezTo>
                  <a:cubicBezTo>
                    <a:pt x="189" y="1332"/>
                    <a:pt x="268" y="1363"/>
                    <a:pt x="350" y="1363"/>
                  </a:cubicBezTo>
                  <a:cubicBezTo>
                    <a:pt x="433" y="1363"/>
                    <a:pt x="520" y="1332"/>
                    <a:pt x="599" y="1269"/>
                  </a:cubicBezTo>
                  <a:lnTo>
                    <a:pt x="1323" y="544"/>
                  </a:lnTo>
                  <a:cubicBezTo>
                    <a:pt x="1418" y="418"/>
                    <a:pt x="1418" y="198"/>
                    <a:pt x="1323" y="72"/>
                  </a:cubicBezTo>
                  <a:cubicBezTo>
                    <a:pt x="1260" y="24"/>
                    <a:pt x="1166" y="1"/>
                    <a:pt x="10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551;p50">
              <a:extLst>
                <a:ext uri="{FF2B5EF4-FFF2-40B4-BE49-F238E27FC236}">
                  <a16:creationId xmlns:a16="http://schemas.microsoft.com/office/drawing/2014/main" id="{5A447DC9-75E2-4C4E-A454-ACC9BF7A2028}"/>
                </a:ext>
              </a:extLst>
            </p:cNvPr>
            <p:cNvSpPr/>
            <p:nvPr/>
          </p:nvSpPr>
          <p:spPr>
            <a:xfrm>
              <a:off x="5606550" y="335722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79" y="725"/>
                  </a:cubicBezTo>
                  <a:lnTo>
                    <a:pt x="1072" y="725"/>
                  </a:lnTo>
                  <a:cubicBezTo>
                    <a:pt x="1261" y="725"/>
                    <a:pt x="1419" y="568"/>
                    <a:pt x="1419" y="347"/>
                  </a:cubicBezTo>
                  <a:cubicBezTo>
                    <a:pt x="1419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552;p50">
              <a:extLst>
                <a:ext uri="{FF2B5EF4-FFF2-40B4-BE49-F238E27FC236}">
                  <a16:creationId xmlns:a16="http://schemas.microsoft.com/office/drawing/2014/main" id="{A56E2907-0D95-4E31-A682-61A6D53A98B5}"/>
                </a:ext>
              </a:extLst>
            </p:cNvPr>
            <p:cNvSpPr/>
            <p:nvPr/>
          </p:nvSpPr>
          <p:spPr>
            <a:xfrm>
              <a:off x="5364750" y="335722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694"/>
                    <a:pt x="347" y="694"/>
                  </a:cubicBezTo>
                  <a:lnTo>
                    <a:pt x="1072" y="694"/>
                  </a:lnTo>
                  <a:cubicBezTo>
                    <a:pt x="1261" y="694"/>
                    <a:pt x="1419" y="568"/>
                    <a:pt x="1419" y="347"/>
                  </a:cubicBezTo>
                  <a:cubicBezTo>
                    <a:pt x="1419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553;p50">
              <a:extLst>
                <a:ext uri="{FF2B5EF4-FFF2-40B4-BE49-F238E27FC236}">
                  <a16:creationId xmlns:a16="http://schemas.microsoft.com/office/drawing/2014/main" id="{9757726F-C343-465A-9E12-5D312C826326}"/>
                </a:ext>
              </a:extLst>
            </p:cNvPr>
            <p:cNvSpPr/>
            <p:nvPr/>
          </p:nvSpPr>
          <p:spPr>
            <a:xfrm>
              <a:off x="5433275" y="3253850"/>
              <a:ext cx="35475" cy="34100"/>
            </a:xfrm>
            <a:custGeom>
              <a:avLst/>
              <a:gdLst/>
              <a:ahLst/>
              <a:cxnLst/>
              <a:rect l="l" t="t" r="r" b="b"/>
              <a:pathLst>
                <a:path w="1419" h="1364" extrusionOk="0">
                  <a:moveTo>
                    <a:pt x="363" y="1"/>
                  </a:moveTo>
                  <a:cubicBezTo>
                    <a:pt x="276" y="1"/>
                    <a:pt x="190" y="24"/>
                    <a:pt x="127" y="72"/>
                  </a:cubicBezTo>
                  <a:cubicBezTo>
                    <a:pt x="1" y="198"/>
                    <a:pt x="1" y="450"/>
                    <a:pt x="127" y="544"/>
                  </a:cubicBezTo>
                  <a:lnTo>
                    <a:pt x="820" y="1269"/>
                  </a:lnTo>
                  <a:cubicBezTo>
                    <a:pt x="883" y="1332"/>
                    <a:pt x="977" y="1363"/>
                    <a:pt x="1072" y="1363"/>
                  </a:cubicBezTo>
                  <a:cubicBezTo>
                    <a:pt x="1166" y="1363"/>
                    <a:pt x="1261" y="1332"/>
                    <a:pt x="1324" y="1269"/>
                  </a:cubicBezTo>
                  <a:cubicBezTo>
                    <a:pt x="1418" y="1143"/>
                    <a:pt x="1418" y="922"/>
                    <a:pt x="1324" y="796"/>
                  </a:cubicBezTo>
                  <a:lnTo>
                    <a:pt x="599" y="72"/>
                  </a:lnTo>
                  <a:cubicBezTo>
                    <a:pt x="536" y="24"/>
                    <a:pt x="450" y="1"/>
                    <a:pt x="3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554;p50">
              <a:extLst>
                <a:ext uri="{FF2B5EF4-FFF2-40B4-BE49-F238E27FC236}">
                  <a16:creationId xmlns:a16="http://schemas.microsoft.com/office/drawing/2014/main" id="{148299FD-A797-499B-9A8E-79395D2C9ED1}"/>
                </a:ext>
              </a:extLst>
            </p:cNvPr>
            <p:cNvSpPr/>
            <p:nvPr/>
          </p:nvSpPr>
          <p:spPr>
            <a:xfrm>
              <a:off x="5380500" y="3287775"/>
              <a:ext cx="37050" cy="25975"/>
            </a:xfrm>
            <a:custGeom>
              <a:avLst/>
              <a:gdLst/>
              <a:ahLst/>
              <a:cxnLst/>
              <a:rect l="l" t="t" r="r" b="b"/>
              <a:pathLst>
                <a:path w="1482" h="1039" extrusionOk="0">
                  <a:moveTo>
                    <a:pt x="396" y="0"/>
                  </a:moveTo>
                  <a:cubicBezTo>
                    <a:pt x="267" y="0"/>
                    <a:pt x="132" y="81"/>
                    <a:pt x="64" y="195"/>
                  </a:cubicBezTo>
                  <a:cubicBezTo>
                    <a:pt x="1" y="353"/>
                    <a:pt x="64" y="573"/>
                    <a:pt x="221" y="668"/>
                  </a:cubicBezTo>
                  <a:lnTo>
                    <a:pt x="946" y="1015"/>
                  </a:lnTo>
                  <a:cubicBezTo>
                    <a:pt x="987" y="1031"/>
                    <a:pt x="1032" y="1039"/>
                    <a:pt x="1077" y="1039"/>
                  </a:cubicBezTo>
                  <a:cubicBezTo>
                    <a:pt x="1209" y="1039"/>
                    <a:pt x="1349" y="974"/>
                    <a:pt x="1419" y="857"/>
                  </a:cubicBezTo>
                  <a:cubicBezTo>
                    <a:pt x="1482" y="699"/>
                    <a:pt x="1419" y="447"/>
                    <a:pt x="1261" y="384"/>
                  </a:cubicBezTo>
                  <a:lnTo>
                    <a:pt x="536" y="38"/>
                  </a:lnTo>
                  <a:cubicBezTo>
                    <a:pt x="493" y="12"/>
                    <a:pt x="445" y="0"/>
                    <a:pt x="3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555;p50">
              <a:extLst>
                <a:ext uri="{FF2B5EF4-FFF2-40B4-BE49-F238E27FC236}">
                  <a16:creationId xmlns:a16="http://schemas.microsoft.com/office/drawing/2014/main" id="{6C8CCCF4-FEE6-4E3A-B92A-570A4168926D}"/>
                </a:ext>
              </a:extLst>
            </p:cNvPr>
            <p:cNvSpPr/>
            <p:nvPr/>
          </p:nvSpPr>
          <p:spPr>
            <a:xfrm>
              <a:off x="5588450" y="3288075"/>
              <a:ext cx="37025" cy="26800"/>
            </a:xfrm>
            <a:custGeom>
              <a:avLst/>
              <a:gdLst/>
              <a:ahLst/>
              <a:cxnLst/>
              <a:rect l="l" t="t" r="r" b="b"/>
              <a:pathLst>
                <a:path w="1481" h="1072" extrusionOk="0">
                  <a:moveTo>
                    <a:pt x="1110" y="0"/>
                  </a:moveTo>
                  <a:cubicBezTo>
                    <a:pt x="1049" y="0"/>
                    <a:pt x="983" y="18"/>
                    <a:pt x="914" y="57"/>
                  </a:cubicBezTo>
                  <a:lnTo>
                    <a:pt x="221" y="404"/>
                  </a:lnTo>
                  <a:cubicBezTo>
                    <a:pt x="63" y="498"/>
                    <a:pt x="0" y="687"/>
                    <a:pt x="63" y="877"/>
                  </a:cubicBezTo>
                  <a:cubicBezTo>
                    <a:pt x="132" y="991"/>
                    <a:pt x="250" y="1072"/>
                    <a:pt x="382" y="1072"/>
                  </a:cubicBezTo>
                  <a:cubicBezTo>
                    <a:pt x="432" y="1072"/>
                    <a:pt x="484" y="1060"/>
                    <a:pt x="536" y="1034"/>
                  </a:cubicBezTo>
                  <a:lnTo>
                    <a:pt x="1260" y="687"/>
                  </a:lnTo>
                  <a:cubicBezTo>
                    <a:pt x="1418" y="593"/>
                    <a:pt x="1481" y="404"/>
                    <a:pt x="1418" y="215"/>
                  </a:cubicBezTo>
                  <a:cubicBezTo>
                    <a:pt x="1353" y="85"/>
                    <a:pt x="1244" y="0"/>
                    <a:pt x="11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556;p50">
              <a:extLst>
                <a:ext uri="{FF2B5EF4-FFF2-40B4-BE49-F238E27FC236}">
                  <a16:creationId xmlns:a16="http://schemas.microsoft.com/office/drawing/2014/main" id="{FE5E22AF-B468-48EC-9BD6-27D344B5276B}"/>
                </a:ext>
              </a:extLst>
            </p:cNvPr>
            <p:cNvSpPr/>
            <p:nvPr/>
          </p:nvSpPr>
          <p:spPr>
            <a:xfrm>
              <a:off x="5412025" y="3286350"/>
              <a:ext cx="177225" cy="243750"/>
            </a:xfrm>
            <a:custGeom>
              <a:avLst/>
              <a:gdLst/>
              <a:ahLst/>
              <a:cxnLst/>
              <a:rect l="l" t="t" r="r" b="b"/>
              <a:pathLst>
                <a:path w="7089" h="9750" extrusionOk="0">
                  <a:moveTo>
                    <a:pt x="3529" y="0"/>
                  </a:moveTo>
                  <a:cubicBezTo>
                    <a:pt x="3151" y="0"/>
                    <a:pt x="2836" y="315"/>
                    <a:pt x="2836" y="725"/>
                  </a:cubicBezTo>
                  <a:lnTo>
                    <a:pt x="2836" y="1418"/>
                  </a:lnTo>
                  <a:cubicBezTo>
                    <a:pt x="2836" y="1040"/>
                    <a:pt x="2520" y="725"/>
                    <a:pt x="2111" y="725"/>
                  </a:cubicBezTo>
                  <a:cubicBezTo>
                    <a:pt x="1733" y="725"/>
                    <a:pt x="1418" y="1040"/>
                    <a:pt x="1418" y="1418"/>
                  </a:cubicBezTo>
                  <a:lnTo>
                    <a:pt x="1418" y="2143"/>
                  </a:lnTo>
                  <a:cubicBezTo>
                    <a:pt x="1544" y="2143"/>
                    <a:pt x="1638" y="2080"/>
                    <a:pt x="1764" y="2080"/>
                  </a:cubicBezTo>
                  <a:lnTo>
                    <a:pt x="3497" y="2080"/>
                  </a:lnTo>
                  <a:cubicBezTo>
                    <a:pt x="4253" y="2080"/>
                    <a:pt x="4883" y="2710"/>
                    <a:pt x="4883" y="3466"/>
                  </a:cubicBezTo>
                  <a:cubicBezTo>
                    <a:pt x="4883" y="4096"/>
                    <a:pt x="4474" y="4600"/>
                    <a:pt x="3907" y="4758"/>
                  </a:cubicBezTo>
                  <a:cubicBezTo>
                    <a:pt x="4064" y="5073"/>
                    <a:pt x="4159" y="5482"/>
                    <a:pt x="4159" y="5860"/>
                  </a:cubicBezTo>
                  <a:cubicBezTo>
                    <a:pt x="4159" y="6081"/>
                    <a:pt x="4001" y="6238"/>
                    <a:pt x="3812" y="6238"/>
                  </a:cubicBezTo>
                  <a:cubicBezTo>
                    <a:pt x="3623" y="6238"/>
                    <a:pt x="3466" y="6081"/>
                    <a:pt x="3466" y="5860"/>
                  </a:cubicBezTo>
                  <a:cubicBezTo>
                    <a:pt x="3466" y="4915"/>
                    <a:pt x="2678" y="4128"/>
                    <a:pt x="1733" y="4128"/>
                  </a:cubicBezTo>
                  <a:lnTo>
                    <a:pt x="3466" y="4128"/>
                  </a:lnTo>
                  <a:cubicBezTo>
                    <a:pt x="3844" y="4128"/>
                    <a:pt x="4159" y="3812"/>
                    <a:pt x="4159" y="3434"/>
                  </a:cubicBezTo>
                  <a:cubicBezTo>
                    <a:pt x="4159" y="3025"/>
                    <a:pt x="3844" y="2710"/>
                    <a:pt x="3466" y="2710"/>
                  </a:cubicBezTo>
                  <a:lnTo>
                    <a:pt x="1733" y="2710"/>
                  </a:lnTo>
                  <a:cubicBezTo>
                    <a:pt x="788" y="2710"/>
                    <a:pt x="0" y="3497"/>
                    <a:pt x="0" y="4443"/>
                  </a:cubicBezTo>
                  <a:lnTo>
                    <a:pt x="0" y="5167"/>
                  </a:lnTo>
                  <a:cubicBezTo>
                    <a:pt x="0" y="6112"/>
                    <a:pt x="536" y="6963"/>
                    <a:pt x="1386" y="7372"/>
                  </a:cubicBezTo>
                  <a:lnTo>
                    <a:pt x="1386" y="8318"/>
                  </a:lnTo>
                  <a:cubicBezTo>
                    <a:pt x="977" y="8318"/>
                    <a:pt x="662" y="8633"/>
                    <a:pt x="662" y="9011"/>
                  </a:cubicBezTo>
                  <a:lnTo>
                    <a:pt x="662" y="9389"/>
                  </a:lnTo>
                  <a:cubicBezTo>
                    <a:pt x="662" y="9578"/>
                    <a:pt x="819" y="9735"/>
                    <a:pt x="1008" y="9735"/>
                  </a:cubicBezTo>
                  <a:lnTo>
                    <a:pt x="5860" y="9735"/>
                  </a:lnTo>
                  <a:cubicBezTo>
                    <a:pt x="5923" y="9745"/>
                    <a:pt x="5979" y="9749"/>
                    <a:pt x="6029" y="9749"/>
                  </a:cubicBezTo>
                  <a:cubicBezTo>
                    <a:pt x="6305" y="9749"/>
                    <a:pt x="6396" y="9612"/>
                    <a:pt x="6396" y="9452"/>
                  </a:cubicBezTo>
                  <a:lnTo>
                    <a:pt x="6396" y="9105"/>
                  </a:lnTo>
                  <a:cubicBezTo>
                    <a:pt x="6396" y="8696"/>
                    <a:pt x="6112" y="8381"/>
                    <a:pt x="5702" y="8381"/>
                  </a:cubicBezTo>
                  <a:lnTo>
                    <a:pt x="5702" y="7436"/>
                  </a:lnTo>
                  <a:cubicBezTo>
                    <a:pt x="6522" y="7057"/>
                    <a:pt x="7089" y="6175"/>
                    <a:pt x="7089" y="5230"/>
                  </a:cubicBezTo>
                  <a:lnTo>
                    <a:pt x="7089" y="2143"/>
                  </a:lnTo>
                  <a:cubicBezTo>
                    <a:pt x="7089" y="1733"/>
                    <a:pt x="6774" y="1418"/>
                    <a:pt x="6364" y="1418"/>
                  </a:cubicBezTo>
                  <a:cubicBezTo>
                    <a:pt x="5986" y="1418"/>
                    <a:pt x="5671" y="1733"/>
                    <a:pt x="5671" y="2143"/>
                  </a:cubicBezTo>
                  <a:lnTo>
                    <a:pt x="5671" y="1418"/>
                  </a:lnTo>
                  <a:cubicBezTo>
                    <a:pt x="5671" y="1040"/>
                    <a:pt x="5356" y="725"/>
                    <a:pt x="4946" y="725"/>
                  </a:cubicBezTo>
                  <a:cubicBezTo>
                    <a:pt x="4568" y="725"/>
                    <a:pt x="4253" y="1040"/>
                    <a:pt x="4253" y="1418"/>
                  </a:cubicBezTo>
                  <a:lnTo>
                    <a:pt x="4253" y="725"/>
                  </a:lnTo>
                  <a:cubicBezTo>
                    <a:pt x="4253" y="315"/>
                    <a:pt x="3938" y="0"/>
                    <a:pt x="35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7" name="Google Shape;516;p50">
            <a:extLst>
              <a:ext uri="{FF2B5EF4-FFF2-40B4-BE49-F238E27FC236}">
                <a16:creationId xmlns:a16="http://schemas.microsoft.com/office/drawing/2014/main" id="{3514D81E-6CFC-4BA3-8334-520D17F81D73}"/>
              </a:ext>
            </a:extLst>
          </p:cNvPr>
          <p:cNvSpPr/>
          <p:nvPr/>
        </p:nvSpPr>
        <p:spPr>
          <a:xfrm>
            <a:off x="6214750" y="776400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68" name="Google Shape;520;p50">
            <a:extLst>
              <a:ext uri="{FF2B5EF4-FFF2-40B4-BE49-F238E27FC236}">
                <a16:creationId xmlns:a16="http://schemas.microsoft.com/office/drawing/2014/main" id="{7E80A13F-AF82-4F1F-B803-EECCD247B409}"/>
              </a:ext>
            </a:extLst>
          </p:cNvPr>
          <p:cNvCxnSpPr>
            <a:cxnSpLocks/>
          </p:cNvCxnSpPr>
          <p:nvPr/>
        </p:nvCxnSpPr>
        <p:spPr>
          <a:xfrm flipH="1">
            <a:off x="3536779" y="1026520"/>
            <a:ext cx="2708799" cy="12793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9" name="Google Shape;524;p50">
            <a:extLst>
              <a:ext uri="{FF2B5EF4-FFF2-40B4-BE49-F238E27FC236}">
                <a16:creationId xmlns:a16="http://schemas.microsoft.com/office/drawing/2014/main" id="{66C43B19-F777-43BD-A262-9C6240021930}"/>
              </a:ext>
            </a:extLst>
          </p:cNvPr>
          <p:cNvSpPr txBox="1"/>
          <p:nvPr/>
        </p:nvSpPr>
        <p:spPr>
          <a:xfrm>
            <a:off x="3158656" y="643313"/>
            <a:ext cx="2925573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회원가입</a:t>
            </a:r>
            <a:r>
              <a:rPr lang="en-US" altLang="ko-KR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/</a:t>
            </a:r>
            <a:r>
              <a:rPr lang="ko-KR" altLang="en-US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로그인</a:t>
            </a:r>
            <a:r>
              <a:rPr lang="en-US" altLang="ko-KR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/</a:t>
            </a:r>
            <a:r>
              <a:rPr lang="ko-KR" altLang="en-US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로그아웃</a:t>
            </a:r>
          </a:p>
        </p:txBody>
      </p:sp>
      <p:sp>
        <p:nvSpPr>
          <p:cNvPr id="170" name="Google Shape;525;p50">
            <a:extLst>
              <a:ext uri="{FF2B5EF4-FFF2-40B4-BE49-F238E27FC236}">
                <a16:creationId xmlns:a16="http://schemas.microsoft.com/office/drawing/2014/main" id="{64526878-E400-4DE7-BECD-9DB610DD31AC}"/>
              </a:ext>
            </a:extLst>
          </p:cNvPr>
          <p:cNvSpPr txBox="1"/>
          <p:nvPr/>
        </p:nvSpPr>
        <p:spPr>
          <a:xfrm>
            <a:off x="3593929" y="1039313"/>
            <a:ext cx="1646026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북마크 기능 이용을 위한 회원등록의 과정이다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grpSp>
        <p:nvGrpSpPr>
          <p:cNvPr id="171" name="Google Shape;532;p50">
            <a:extLst>
              <a:ext uri="{FF2B5EF4-FFF2-40B4-BE49-F238E27FC236}">
                <a16:creationId xmlns:a16="http://schemas.microsoft.com/office/drawing/2014/main" id="{1F336E5D-2B8F-43B5-A61A-175941777DED}"/>
              </a:ext>
            </a:extLst>
          </p:cNvPr>
          <p:cNvGrpSpPr/>
          <p:nvPr/>
        </p:nvGrpSpPr>
        <p:grpSpPr>
          <a:xfrm>
            <a:off x="6320895" y="874574"/>
            <a:ext cx="269762" cy="266855"/>
            <a:chOff x="581525" y="3254850"/>
            <a:chExt cx="297750" cy="294575"/>
          </a:xfrm>
        </p:grpSpPr>
        <p:sp>
          <p:nvSpPr>
            <p:cNvPr id="172" name="Google Shape;533;p50">
              <a:extLst>
                <a:ext uri="{FF2B5EF4-FFF2-40B4-BE49-F238E27FC236}">
                  <a16:creationId xmlns:a16="http://schemas.microsoft.com/office/drawing/2014/main" id="{14C8AB8F-AFC9-4FAC-8B1A-88D4230704E7}"/>
                </a:ext>
              </a:extLst>
            </p:cNvPr>
            <p:cNvSpPr/>
            <p:nvPr/>
          </p:nvSpPr>
          <p:spPr>
            <a:xfrm>
              <a:off x="616950" y="3358025"/>
              <a:ext cx="89025" cy="86650"/>
            </a:xfrm>
            <a:custGeom>
              <a:avLst/>
              <a:gdLst/>
              <a:ahLst/>
              <a:cxnLst/>
              <a:rect l="l" t="t" r="r" b="b"/>
              <a:pathLst>
                <a:path w="3561" h="3466" extrusionOk="0">
                  <a:moveTo>
                    <a:pt x="1797" y="0"/>
                  </a:moveTo>
                  <a:cubicBezTo>
                    <a:pt x="789" y="0"/>
                    <a:pt x="1" y="788"/>
                    <a:pt x="1" y="1733"/>
                  </a:cubicBezTo>
                  <a:cubicBezTo>
                    <a:pt x="1" y="2710"/>
                    <a:pt x="789" y="3466"/>
                    <a:pt x="1797" y="3466"/>
                  </a:cubicBezTo>
                  <a:cubicBezTo>
                    <a:pt x="2773" y="3466"/>
                    <a:pt x="3561" y="2710"/>
                    <a:pt x="3561" y="1733"/>
                  </a:cubicBezTo>
                  <a:cubicBezTo>
                    <a:pt x="3561" y="788"/>
                    <a:pt x="2773" y="0"/>
                    <a:pt x="17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534;p50">
              <a:extLst>
                <a:ext uri="{FF2B5EF4-FFF2-40B4-BE49-F238E27FC236}">
                  <a16:creationId xmlns:a16="http://schemas.microsoft.com/office/drawing/2014/main" id="{411B270E-8242-48E7-826B-F681A9FF0507}"/>
                </a:ext>
              </a:extLst>
            </p:cNvPr>
            <p:cNvSpPr/>
            <p:nvPr/>
          </p:nvSpPr>
          <p:spPr>
            <a:xfrm>
              <a:off x="721725" y="3254850"/>
              <a:ext cx="157550" cy="155975"/>
            </a:xfrm>
            <a:custGeom>
              <a:avLst/>
              <a:gdLst/>
              <a:ahLst/>
              <a:cxnLst/>
              <a:rect l="l" t="t" r="r" b="b"/>
              <a:pathLst>
                <a:path w="6302" h="6239" extrusionOk="0">
                  <a:moveTo>
                    <a:pt x="3151" y="1355"/>
                  </a:moveTo>
                  <a:cubicBezTo>
                    <a:pt x="3749" y="1355"/>
                    <a:pt x="4159" y="1827"/>
                    <a:pt x="4159" y="2363"/>
                  </a:cubicBezTo>
                  <a:cubicBezTo>
                    <a:pt x="4159" y="2773"/>
                    <a:pt x="3970" y="3119"/>
                    <a:pt x="3623" y="3277"/>
                  </a:cubicBezTo>
                  <a:cubicBezTo>
                    <a:pt x="3529" y="3308"/>
                    <a:pt x="3497" y="3434"/>
                    <a:pt x="3497" y="3560"/>
                  </a:cubicBezTo>
                  <a:cubicBezTo>
                    <a:pt x="3497" y="3749"/>
                    <a:pt x="3340" y="3907"/>
                    <a:pt x="3151" y="3907"/>
                  </a:cubicBezTo>
                  <a:cubicBezTo>
                    <a:pt x="2962" y="3907"/>
                    <a:pt x="2804" y="3749"/>
                    <a:pt x="2804" y="3560"/>
                  </a:cubicBezTo>
                  <a:cubicBezTo>
                    <a:pt x="2804" y="3151"/>
                    <a:pt x="2993" y="2836"/>
                    <a:pt x="3308" y="2647"/>
                  </a:cubicBezTo>
                  <a:cubicBezTo>
                    <a:pt x="3434" y="2552"/>
                    <a:pt x="3497" y="2458"/>
                    <a:pt x="3497" y="2332"/>
                  </a:cubicBezTo>
                  <a:cubicBezTo>
                    <a:pt x="3497" y="2143"/>
                    <a:pt x="3340" y="1953"/>
                    <a:pt x="3151" y="1953"/>
                  </a:cubicBezTo>
                  <a:cubicBezTo>
                    <a:pt x="2962" y="1953"/>
                    <a:pt x="2804" y="2143"/>
                    <a:pt x="2804" y="2332"/>
                  </a:cubicBezTo>
                  <a:cubicBezTo>
                    <a:pt x="2804" y="2521"/>
                    <a:pt x="2646" y="2678"/>
                    <a:pt x="2426" y="2678"/>
                  </a:cubicBezTo>
                  <a:cubicBezTo>
                    <a:pt x="2237" y="2678"/>
                    <a:pt x="2079" y="2521"/>
                    <a:pt x="2079" y="2332"/>
                  </a:cubicBezTo>
                  <a:cubicBezTo>
                    <a:pt x="2079" y="1827"/>
                    <a:pt x="2552" y="1355"/>
                    <a:pt x="3151" y="1355"/>
                  </a:cubicBezTo>
                  <a:close/>
                  <a:moveTo>
                    <a:pt x="3151" y="4096"/>
                  </a:moveTo>
                  <a:cubicBezTo>
                    <a:pt x="3340" y="4096"/>
                    <a:pt x="3497" y="4253"/>
                    <a:pt x="3497" y="4442"/>
                  </a:cubicBezTo>
                  <a:cubicBezTo>
                    <a:pt x="3497" y="4663"/>
                    <a:pt x="3340" y="4820"/>
                    <a:pt x="3151" y="4820"/>
                  </a:cubicBezTo>
                  <a:cubicBezTo>
                    <a:pt x="2962" y="4820"/>
                    <a:pt x="2804" y="4663"/>
                    <a:pt x="2804" y="4442"/>
                  </a:cubicBezTo>
                  <a:cubicBezTo>
                    <a:pt x="2804" y="4253"/>
                    <a:pt x="2962" y="4096"/>
                    <a:pt x="3151" y="4096"/>
                  </a:cubicBezTo>
                  <a:close/>
                  <a:moveTo>
                    <a:pt x="3182" y="0"/>
                  </a:moveTo>
                  <a:cubicBezTo>
                    <a:pt x="1481" y="0"/>
                    <a:pt x="63" y="1418"/>
                    <a:pt x="63" y="3119"/>
                  </a:cubicBezTo>
                  <a:cubicBezTo>
                    <a:pt x="63" y="3655"/>
                    <a:pt x="189" y="4159"/>
                    <a:pt x="473" y="4663"/>
                  </a:cubicBezTo>
                  <a:lnTo>
                    <a:pt x="32" y="5766"/>
                  </a:lnTo>
                  <a:cubicBezTo>
                    <a:pt x="0" y="5860"/>
                    <a:pt x="32" y="5986"/>
                    <a:pt x="126" y="6112"/>
                  </a:cubicBezTo>
                  <a:cubicBezTo>
                    <a:pt x="189" y="6175"/>
                    <a:pt x="347" y="6238"/>
                    <a:pt x="473" y="6238"/>
                  </a:cubicBezTo>
                  <a:lnTo>
                    <a:pt x="1764" y="5892"/>
                  </a:lnTo>
                  <a:cubicBezTo>
                    <a:pt x="2205" y="6144"/>
                    <a:pt x="2678" y="6238"/>
                    <a:pt x="3182" y="6238"/>
                  </a:cubicBezTo>
                  <a:cubicBezTo>
                    <a:pt x="4915" y="6238"/>
                    <a:pt x="6301" y="4789"/>
                    <a:pt x="6301" y="3119"/>
                  </a:cubicBezTo>
                  <a:cubicBezTo>
                    <a:pt x="6301" y="1386"/>
                    <a:pt x="4883" y="0"/>
                    <a:pt x="31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535;p50">
              <a:extLst>
                <a:ext uri="{FF2B5EF4-FFF2-40B4-BE49-F238E27FC236}">
                  <a16:creationId xmlns:a16="http://schemas.microsoft.com/office/drawing/2014/main" id="{2AFBD2DC-8ACE-46CE-9FBD-95A307EFF066}"/>
                </a:ext>
              </a:extLst>
            </p:cNvPr>
            <p:cNvSpPr/>
            <p:nvPr/>
          </p:nvSpPr>
          <p:spPr>
            <a:xfrm>
              <a:off x="581525" y="3440725"/>
              <a:ext cx="157550" cy="108700"/>
            </a:xfrm>
            <a:custGeom>
              <a:avLst/>
              <a:gdLst/>
              <a:ahLst/>
              <a:cxnLst/>
              <a:rect l="l" t="t" r="r" b="b"/>
              <a:pathLst>
                <a:path w="6302" h="4348" extrusionOk="0">
                  <a:moveTo>
                    <a:pt x="1355" y="0"/>
                  </a:moveTo>
                  <a:cubicBezTo>
                    <a:pt x="567" y="567"/>
                    <a:pt x="0" y="1513"/>
                    <a:pt x="0" y="2584"/>
                  </a:cubicBezTo>
                  <a:lnTo>
                    <a:pt x="0" y="4001"/>
                  </a:lnTo>
                  <a:cubicBezTo>
                    <a:pt x="63" y="4190"/>
                    <a:pt x="221" y="4348"/>
                    <a:pt x="410" y="4348"/>
                  </a:cubicBezTo>
                  <a:lnTo>
                    <a:pt x="5955" y="4348"/>
                  </a:lnTo>
                  <a:cubicBezTo>
                    <a:pt x="6144" y="4348"/>
                    <a:pt x="6301" y="4190"/>
                    <a:pt x="6301" y="4001"/>
                  </a:cubicBezTo>
                  <a:lnTo>
                    <a:pt x="6301" y="2584"/>
                  </a:lnTo>
                  <a:cubicBezTo>
                    <a:pt x="6301" y="1513"/>
                    <a:pt x="5797" y="599"/>
                    <a:pt x="4978" y="0"/>
                  </a:cubicBezTo>
                  <a:cubicBezTo>
                    <a:pt x="4537" y="536"/>
                    <a:pt x="3875" y="851"/>
                    <a:pt x="3151" y="851"/>
                  </a:cubicBezTo>
                  <a:cubicBezTo>
                    <a:pt x="2458" y="851"/>
                    <a:pt x="1796" y="536"/>
                    <a:pt x="13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6052;p64"/>
          <p:cNvSpPr/>
          <p:nvPr/>
        </p:nvSpPr>
        <p:spPr>
          <a:xfrm>
            <a:off x="6824625" y="1539047"/>
            <a:ext cx="274321" cy="281940"/>
          </a:xfrm>
          <a:custGeom>
            <a:avLst/>
            <a:gdLst/>
            <a:ahLst/>
            <a:cxnLst/>
            <a:rect l="l" t="t" r="r" b="b"/>
            <a:pathLst>
              <a:path w="11028" h="12666" extrusionOk="0">
                <a:moveTo>
                  <a:pt x="8538" y="820"/>
                </a:moveTo>
                <a:lnTo>
                  <a:pt x="8538" y="2710"/>
                </a:lnTo>
                <a:lnTo>
                  <a:pt x="8412" y="2584"/>
                </a:lnTo>
                <a:cubicBezTo>
                  <a:pt x="8333" y="2505"/>
                  <a:pt x="8223" y="2466"/>
                  <a:pt x="8113" y="2466"/>
                </a:cubicBezTo>
                <a:cubicBezTo>
                  <a:pt x="8003" y="2466"/>
                  <a:pt x="7892" y="2505"/>
                  <a:pt x="7814" y="2584"/>
                </a:cubicBezTo>
                <a:lnTo>
                  <a:pt x="7719" y="2710"/>
                </a:lnTo>
                <a:lnTo>
                  <a:pt x="7719" y="820"/>
                </a:lnTo>
                <a:close/>
                <a:moveTo>
                  <a:pt x="10177" y="820"/>
                </a:moveTo>
                <a:lnTo>
                  <a:pt x="10177" y="9357"/>
                </a:lnTo>
                <a:lnTo>
                  <a:pt x="2458" y="9357"/>
                </a:lnTo>
                <a:lnTo>
                  <a:pt x="2458" y="820"/>
                </a:lnTo>
                <a:lnTo>
                  <a:pt x="6869" y="820"/>
                </a:lnTo>
                <a:lnTo>
                  <a:pt x="6869" y="3687"/>
                </a:lnTo>
                <a:cubicBezTo>
                  <a:pt x="6869" y="3813"/>
                  <a:pt x="6932" y="3970"/>
                  <a:pt x="7026" y="4033"/>
                </a:cubicBezTo>
                <a:cubicBezTo>
                  <a:pt x="7100" y="4093"/>
                  <a:pt x="7196" y="4124"/>
                  <a:pt x="7292" y="4124"/>
                </a:cubicBezTo>
                <a:cubicBezTo>
                  <a:pt x="7400" y="4124"/>
                  <a:pt x="7510" y="4085"/>
                  <a:pt x="7593" y="4002"/>
                </a:cubicBezTo>
                <a:lnTo>
                  <a:pt x="8129" y="3466"/>
                </a:lnTo>
                <a:lnTo>
                  <a:pt x="8664" y="3970"/>
                </a:lnTo>
                <a:cubicBezTo>
                  <a:pt x="8719" y="4024"/>
                  <a:pt x="8844" y="4102"/>
                  <a:pt x="8958" y="4102"/>
                </a:cubicBezTo>
                <a:cubicBezTo>
                  <a:pt x="8976" y="4102"/>
                  <a:pt x="8994" y="4100"/>
                  <a:pt x="9011" y="4096"/>
                </a:cubicBezTo>
                <a:cubicBezTo>
                  <a:pt x="9200" y="4033"/>
                  <a:pt x="9357" y="3876"/>
                  <a:pt x="9357" y="3687"/>
                </a:cubicBezTo>
                <a:lnTo>
                  <a:pt x="9357" y="820"/>
                </a:lnTo>
                <a:close/>
                <a:moveTo>
                  <a:pt x="1639" y="851"/>
                </a:moveTo>
                <a:lnTo>
                  <a:pt x="1639" y="9326"/>
                </a:lnTo>
                <a:cubicBezTo>
                  <a:pt x="1355" y="9326"/>
                  <a:pt x="1103" y="9389"/>
                  <a:pt x="820" y="9546"/>
                </a:cubicBezTo>
                <a:lnTo>
                  <a:pt x="820" y="2017"/>
                </a:lnTo>
                <a:cubicBezTo>
                  <a:pt x="820" y="1481"/>
                  <a:pt x="1166" y="1040"/>
                  <a:pt x="1639" y="851"/>
                </a:cubicBezTo>
                <a:close/>
                <a:moveTo>
                  <a:pt x="10145" y="10177"/>
                </a:moveTo>
                <a:lnTo>
                  <a:pt x="10145" y="11846"/>
                </a:lnTo>
                <a:lnTo>
                  <a:pt x="1639" y="11846"/>
                </a:lnTo>
                <a:cubicBezTo>
                  <a:pt x="1166" y="11846"/>
                  <a:pt x="820" y="11500"/>
                  <a:pt x="820" y="11027"/>
                </a:cubicBezTo>
                <a:cubicBezTo>
                  <a:pt x="820" y="10555"/>
                  <a:pt x="1166" y="10177"/>
                  <a:pt x="1639" y="10177"/>
                </a:cubicBezTo>
                <a:close/>
                <a:moveTo>
                  <a:pt x="1985" y="0"/>
                </a:moveTo>
                <a:cubicBezTo>
                  <a:pt x="851" y="32"/>
                  <a:pt x="0" y="946"/>
                  <a:pt x="0" y="2017"/>
                </a:cubicBezTo>
                <a:lnTo>
                  <a:pt x="0" y="11027"/>
                </a:lnTo>
                <a:cubicBezTo>
                  <a:pt x="0" y="11909"/>
                  <a:pt x="725" y="12665"/>
                  <a:pt x="1639" y="12665"/>
                </a:cubicBezTo>
                <a:lnTo>
                  <a:pt x="10618" y="12665"/>
                </a:lnTo>
                <a:cubicBezTo>
                  <a:pt x="10870" y="12665"/>
                  <a:pt x="11027" y="12476"/>
                  <a:pt x="11027" y="12224"/>
                </a:cubicBezTo>
                <a:lnTo>
                  <a:pt x="11027" y="379"/>
                </a:lnTo>
                <a:cubicBezTo>
                  <a:pt x="11027" y="189"/>
                  <a:pt x="10807" y="0"/>
                  <a:pt x="105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48" name="그림 47">
            <a:extLst>
              <a:ext uri="{FF2B5EF4-FFF2-40B4-BE49-F238E27FC236}">
                <a16:creationId xmlns:a16="http://schemas.microsoft.com/office/drawing/2014/main" id="{F4C7691B-A358-4856-B306-EEBF1B133D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4444" y="4116678"/>
            <a:ext cx="410052" cy="37717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pSp>
        <p:nvGrpSpPr>
          <p:cNvPr id="49" name="Google Shape;4197;p60">
            <a:extLst>
              <a:ext uri="{FF2B5EF4-FFF2-40B4-BE49-F238E27FC236}">
                <a16:creationId xmlns:a16="http://schemas.microsoft.com/office/drawing/2014/main" id="{D609B490-7AB0-4B6F-8A3A-804F19E87DB2}"/>
              </a:ext>
            </a:extLst>
          </p:cNvPr>
          <p:cNvGrpSpPr/>
          <p:nvPr/>
        </p:nvGrpSpPr>
        <p:grpSpPr>
          <a:xfrm>
            <a:off x="2831977" y="3633545"/>
            <a:ext cx="257653" cy="308139"/>
            <a:chOff x="3299850" y="238575"/>
            <a:chExt cx="427725" cy="482225"/>
          </a:xfrm>
          <a:solidFill>
            <a:schemeClr val="bg1"/>
          </a:solidFill>
        </p:grpSpPr>
        <p:sp>
          <p:nvSpPr>
            <p:cNvPr id="50" name="Google Shape;4198;p60">
              <a:extLst>
                <a:ext uri="{FF2B5EF4-FFF2-40B4-BE49-F238E27FC236}">
                  <a16:creationId xmlns:a16="http://schemas.microsoft.com/office/drawing/2014/main" id="{826EB363-B49D-4D3F-A0D1-774482F3F401}"/>
                </a:ext>
              </a:extLst>
            </p:cNvPr>
            <p:cNvSpPr/>
            <p:nvPr/>
          </p:nvSpPr>
          <p:spPr>
            <a:xfrm>
              <a:off x="3299850" y="323500"/>
              <a:ext cx="427725" cy="397300"/>
            </a:xfrm>
            <a:custGeom>
              <a:avLst/>
              <a:gdLst/>
              <a:ahLst/>
              <a:cxnLst/>
              <a:rect l="l" t="t" r="r" b="b"/>
              <a:pathLst>
                <a:path w="17109" h="15892" extrusionOk="0">
                  <a:moveTo>
                    <a:pt x="3397" y="6794"/>
                  </a:moveTo>
                  <a:lnTo>
                    <a:pt x="3397" y="14759"/>
                  </a:lnTo>
                  <a:lnTo>
                    <a:pt x="1132" y="14759"/>
                  </a:lnTo>
                  <a:lnTo>
                    <a:pt x="1132" y="6794"/>
                  </a:lnTo>
                  <a:close/>
                  <a:moveTo>
                    <a:pt x="9034" y="1132"/>
                  </a:moveTo>
                  <a:cubicBezTo>
                    <a:pt x="9683" y="1175"/>
                    <a:pt x="10191" y="1712"/>
                    <a:pt x="10191" y="2364"/>
                  </a:cubicBezTo>
                  <a:cubicBezTo>
                    <a:pt x="10191" y="3346"/>
                    <a:pt x="9774" y="5275"/>
                    <a:pt x="9221" y="5828"/>
                  </a:cubicBezTo>
                  <a:cubicBezTo>
                    <a:pt x="8865" y="6184"/>
                    <a:pt x="9119" y="6794"/>
                    <a:pt x="9623" y="6794"/>
                  </a:cubicBezTo>
                  <a:lnTo>
                    <a:pt x="15285" y="6794"/>
                  </a:lnTo>
                  <a:cubicBezTo>
                    <a:pt x="15599" y="6794"/>
                    <a:pt x="15849" y="7047"/>
                    <a:pt x="15849" y="7361"/>
                  </a:cubicBezTo>
                  <a:cubicBezTo>
                    <a:pt x="15849" y="7672"/>
                    <a:pt x="15599" y="7926"/>
                    <a:pt x="15285" y="7926"/>
                  </a:cubicBezTo>
                  <a:lnTo>
                    <a:pt x="11888" y="7926"/>
                  </a:lnTo>
                  <a:cubicBezTo>
                    <a:pt x="11574" y="7926"/>
                    <a:pt x="11323" y="8180"/>
                    <a:pt x="11323" y="8494"/>
                  </a:cubicBezTo>
                  <a:cubicBezTo>
                    <a:pt x="11323" y="8805"/>
                    <a:pt x="11574" y="9058"/>
                    <a:pt x="11888" y="9058"/>
                  </a:cubicBezTo>
                  <a:lnTo>
                    <a:pt x="15285" y="9058"/>
                  </a:lnTo>
                  <a:cubicBezTo>
                    <a:pt x="15586" y="9058"/>
                    <a:pt x="15852" y="9342"/>
                    <a:pt x="15852" y="9662"/>
                  </a:cubicBezTo>
                  <a:cubicBezTo>
                    <a:pt x="15852" y="9976"/>
                    <a:pt x="15599" y="10230"/>
                    <a:pt x="15285" y="10230"/>
                  </a:cubicBezTo>
                  <a:lnTo>
                    <a:pt x="11888" y="10230"/>
                  </a:lnTo>
                  <a:cubicBezTo>
                    <a:pt x="11574" y="10230"/>
                    <a:pt x="11323" y="10484"/>
                    <a:pt x="11323" y="10795"/>
                  </a:cubicBezTo>
                  <a:cubicBezTo>
                    <a:pt x="11323" y="11109"/>
                    <a:pt x="11574" y="11362"/>
                    <a:pt x="11888" y="11362"/>
                  </a:cubicBezTo>
                  <a:lnTo>
                    <a:pt x="14152" y="11362"/>
                  </a:lnTo>
                  <a:cubicBezTo>
                    <a:pt x="14466" y="11362"/>
                    <a:pt x="14717" y="11616"/>
                    <a:pt x="14717" y="11927"/>
                  </a:cubicBezTo>
                  <a:cubicBezTo>
                    <a:pt x="14717" y="12241"/>
                    <a:pt x="14466" y="12494"/>
                    <a:pt x="14152" y="12494"/>
                  </a:cubicBezTo>
                  <a:lnTo>
                    <a:pt x="11888" y="12494"/>
                  </a:lnTo>
                  <a:cubicBezTo>
                    <a:pt x="11574" y="12494"/>
                    <a:pt x="11323" y="12748"/>
                    <a:pt x="11323" y="13059"/>
                  </a:cubicBezTo>
                  <a:cubicBezTo>
                    <a:pt x="11323" y="13373"/>
                    <a:pt x="11574" y="13627"/>
                    <a:pt x="11888" y="13627"/>
                  </a:cubicBezTo>
                  <a:lnTo>
                    <a:pt x="13020" y="13627"/>
                  </a:lnTo>
                  <a:cubicBezTo>
                    <a:pt x="13334" y="13627"/>
                    <a:pt x="13585" y="13880"/>
                    <a:pt x="13585" y="14191"/>
                  </a:cubicBezTo>
                  <a:cubicBezTo>
                    <a:pt x="13585" y="14505"/>
                    <a:pt x="13334" y="14759"/>
                    <a:pt x="13020" y="14759"/>
                  </a:cubicBezTo>
                  <a:lnTo>
                    <a:pt x="9197" y="14759"/>
                  </a:lnTo>
                  <a:cubicBezTo>
                    <a:pt x="8041" y="14759"/>
                    <a:pt x="6890" y="14572"/>
                    <a:pt x="5794" y="14207"/>
                  </a:cubicBezTo>
                  <a:lnTo>
                    <a:pt x="4529" y="13784"/>
                  </a:lnTo>
                  <a:lnTo>
                    <a:pt x="4529" y="7712"/>
                  </a:lnTo>
                  <a:lnTo>
                    <a:pt x="5686" y="7132"/>
                  </a:lnTo>
                  <a:cubicBezTo>
                    <a:pt x="6265" y="6842"/>
                    <a:pt x="6797" y="6459"/>
                    <a:pt x="7253" y="6003"/>
                  </a:cubicBezTo>
                  <a:lnTo>
                    <a:pt x="7289" y="5963"/>
                  </a:lnTo>
                  <a:cubicBezTo>
                    <a:pt x="8352" y="4901"/>
                    <a:pt x="8917" y="2654"/>
                    <a:pt x="9034" y="1132"/>
                  </a:cubicBezTo>
                  <a:close/>
                  <a:moveTo>
                    <a:pt x="8491" y="0"/>
                  </a:moveTo>
                  <a:cubicBezTo>
                    <a:pt x="8177" y="0"/>
                    <a:pt x="7926" y="254"/>
                    <a:pt x="7926" y="568"/>
                  </a:cubicBezTo>
                  <a:cubicBezTo>
                    <a:pt x="7926" y="1887"/>
                    <a:pt x="7380" y="4276"/>
                    <a:pt x="6492" y="5166"/>
                  </a:cubicBezTo>
                  <a:lnTo>
                    <a:pt x="6456" y="5203"/>
                  </a:lnTo>
                  <a:cubicBezTo>
                    <a:pt x="6081" y="5574"/>
                    <a:pt x="5652" y="5885"/>
                    <a:pt x="5181" y="6120"/>
                  </a:cubicBezTo>
                  <a:lnTo>
                    <a:pt x="4529" y="6444"/>
                  </a:lnTo>
                  <a:lnTo>
                    <a:pt x="4529" y="6229"/>
                  </a:lnTo>
                  <a:cubicBezTo>
                    <a:pt x="4529" y="5915"/>
                    <a:pt x="4276" y="5661"/>
                    <a:pt x="3962" y="5661"/>
                  </a:cubicBezTo>
                  <a:lnTo>
                    <a:pt x="565" y="5661"/>
                  </a:lnTo>
                  <a:cubicBezTo>
                    <a:pt x="251" y="5661"/>
                    <a:pt x="0" y="5915"/>
                    <a:pt x="0" y="6229"/>
                  </a:cubicBezTo>
                  <a:lnTo>
                    <a:pt x="0" y="15324"/>
                  </a:lnTo>
                  <a:cubicBezTo>
                    <a:pt x="0" y="15638"/>
                    <a:pt x="251" y="15891"/>
                    <a:pt x="565" y="15891"/>
                  </a:cubicBezTo>
                  <a:lnTo>
                    <a:pt x="3962" y="15891"/>
                  </a:lnTo>
                  <a:cubicBezTo>
                    <a:pt x="4276" y="15891"/>
                    <a:pt x="4529" y="15638"/>
                    <a:pt x="4529" y="15324"/>
                  </a:cubicBezTo>
                  <a:lnTo>
                    <a:pt x="4529" y="14976"/>
                  </a:lnTo>
                  <a:lnTo>
                    <a:pt x="5435" y="15278"/>
                  </a:lnTo>
                  <a:cubicBezTo>
                    <a:pt x="6649" y="15683"/>
                    <a:pt x="7917" y="15888"/>
                    <a:pt x="9197" y="15888"/>
                  </a:cubicBezTo>
                  <a:lnTo>
                    <a:pt x="13020" y="15888"/>
                  </a:lnTo>
                  <a:cubicBezTo>
                    <a:pt x="14219" y="15888"/>
                    <a:pt x="15040" y="14681"/>
                    <a:pt x="14599" y="13566"/>
                  </a:cubicBezTo>
                  <a:cubicBezTo>
                    <a:pt x="15577" y="13298"/>
                    <a:pt x="16106" y="12241"/>
                    <a:pt x="15731" y="11302"/>
                  </a:cubicBezTo>
                  <a:cubicBezTo>
                    <a:pt x="16468" y="11100"/>
                    <a:pt x="16981" y="10429"/>
                    <a:pt x="16984" y="9662"/>
                  </a:cubicBezTo>
                  <a:cubicBezTo>
                    <a:pt x="16981" y="9233"/>
                    <a:pt x="16824" y="8823"/>
                    <a:pt x="16541" y="8503"/>
                  </a:cubicBezTo>
                  <a:cubicBezTo>
                    <a:pt x="16994" y="8005"/>
                    <a:pt x="17108" y="7289"/>
                    <a:pt x="16837" y="6673"/>
                  </a:cubicBezTo>
                  <a:cubicBezTo>
                    <a:pt x="16565" y="6060"/>
                    <a:pt x="15958" y="5661"/>
                    <a:pt x="15285" y="5661"/>
                  </a:cubicBezTo>
                  <a:lnTo>
                    <a:pt x="10635" y="5661"/>
                  </a:lnTo>
                  <a:cubicBezTo>
                    <a:pt x="11109" y="4577"/>
                    <a:pt x="11323" y="3104"/>
                    <a:pt x="11323" y="2364"/>
                  </a:cubicBezTo>
                  <a:cubicBezTo>
                    <a:pt x="11320" y="1060"/>
                    <a:pt x="10263" y="3"/>
                    <a:pt x="89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1" name="Google Shape;4199;p60">
              <a:extLst>
                <a:ext uri="{FF2B5EF4-FFF2-40B4-BE49-F238E27FC236}">
                  <a16:creationId xmlns:a16="http://schemas.microsoft.com/office/drawing/2014/main" id="{E8AF5DA7-777E-4D32-B9DA-3E351322FFB0}"/>
                </a:ext>
              </a:extLst>
            </p:cNvPr>
            <p:cNvSpPr/>
            <p:nvPr/>
          </p:nvSpPr>
          <p:spPr>
            <a:xfrm>
              <a:off x="3467650" y="238575"/>
              <a:ext cx="46525" cy="56650"/>
            </a:xfrm>
            <a:custGeom>
              <a:avLst/>
              <a:gdLst/>
              <a:ahLst/>
              <a:cxnLst/>
              <a:rect l="l" t="t" r="r" b="b"/>
              <a:pathLst>
                <a:path w="1861" h="2266" extrusionOk="0">
                  <a:moveTo>
                    <a:pt x="646" y="1"/>
                  </a:moveTo>
                  <a:cubicBezTo>
                    <a:pt x="561" y="1"/>
                    <a:pt x="475" y="20"/>
                    <a:pt x="393" y="61"/>
                  </a:cubicBezTo>
                  <a:cubicBezTo>
                    <a:pt x="112" y="199"/>
                    <a:pt x="0" y="541"/>
                    <a:pt x="139" y="821"/>
                  </a:cubicBezTo>
                  <a:lnTo>
                    <a:pt x="707" y="1954"/>
                  </a:lnTo>
                  <a:cubicBezTo>
                    <a:pt x="805" y="2150"/>
                    <a:pt x="1005" y="2265"/>
                    <a:pt x="1212" y="2265"/>
                  </a:cubicBezTo>
                  <a:cubicBezTo>
                    <a:pt x="1297" y="2265"/>
                    <a:pt x="1384" y="2246"/>
                    <a:pt x="1465" y="2204"/>
                  </a:cubicBezTo>
                  <a:cubicBezTo>
                    <a:pt x="1746" y="2065"/>
                    <a:pt x="1860" y="1727"/>
                    <a:pt x="1718" y="1446"/>
                  </a:cubicBezTo>
                  <a:lnTo>
                    <a:pt x="1154" y="314"/>
                  </a:lnTo>
                  <a:cubicBezTo>
                    <a:pt x="1053" y="115"/>
                    <a:pt x="854" y="1"/>
                    <a:pt x="6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3" name="Google Shape;4200;p60">
              <a:extLst>
                <a:ext uri="{FF2B5EF4-FFF2-40B4-BE49-F238E27FC236}">
                  <a16:creationId xmlns:a16="http://schemas.microsoft.com/office/drawing/2014/main" id="{AB03B9A6-80D9-4ACC-9EEA-1FC78F36A462}"/>
                </a:ext>
              </a:extLst>
            </p:cNvPr>
            <p:cNvSpPr/>
            <p:nvPr/>
          </p:nvSpPr>
          <p:spPr>
            <a:xfrm>
              <a:off x="3566675" y="238575"/>
              <a:ext cx="46525" cy="56675"/>
            </a:xfrm>
            <a:custGeom>
              <a:avLst/>
              <a:gdLst/>
              <a:ahLst/>
              <a:cxnLst/>
              <a:rect l="l" t="t" r="r" b="b"/>
              <a:pathLst>
                <a:path w="1861" h="2267" extrusionOk="0">
                  <a:moveTo>
                    <a:pt x="1215" y="1"/>
                  </a:moveTo>
                  <a:cubicBezTo>
                    <a:pt x="1007" y="1"/>
                    <a:pt x="808" y="115"/>
                    <a:pt x="707" y="314"/>
                  </a:cubicBezTo>
                  <a:lnTo>
                    <a:pt x="143" y="1446"/>
                  </a:lnTo>
                  <a:cubicBezTo>
                    <a:pt x="1" y="1727"/>
                    <a:pt x="116" y="2065"/>
                    <a:pt x="396" y="2207"/>
                  </a:cubicBezTo>
                  <a:cubicBezTo>
                    <a:pt x="477" y="2247"/>
                    <a:pt x="562" y="2266"/>
                    <a:pt x="646" y="2266"/>
                  </a:cubicBezTo>
                  <a:cubicBezTo>
                    <a:pt x="854" y="2266"/>
                    <a:pt x="1055" y="2151"/>
                    <a:pt x="1154" y="1954"/>
                  </a:cubicBezTo>
                  <a:lnTo>
                    <a:pt x="1722" y="821"/>
                  </a:lnTo>
                  <a:cubicBezTo>
                    <a:pt x="1861" y="541"/>
                    <a:pt x="1749" y="199"/>
                    <a:pt x="1468" y="61"/>
                  </a:cubicBezTo>
                  <a:cubicBezTo>
                    <a:pt x="1387" y="20"/>
                    <a:pt x="1300" y="1"/>
                    <a:pt x="1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4" name="Google Shape;4201;p60">
              <a:extLst>
                <a:ext uri="{FF2B5EF4-FFF2-40B4-BE49-F238E27FC236}">
                  <a16:creationId xmlns:a16="http://schemas.microsoft.com/office/drawing/2014/main" id="{C0B6FA8E-360D-4C8F-B063-CD3ED560F9CB}"/>
                </a:ext>
              </a:extLst>
            </p:cNvPr>
            <p:cNvSpPr/>
            <p:nvPr/>
          </p:nvSpPr>
          <p:spPr>
            <a:xfrm>
              <a:off x="3611225" y="323500"/>
              <a:ext cx="56550" cy="28325"/>
            </a:xfrm>
            <a:custGeom>
              <a:avLst/>
              <a:gdLst/>
              <a:ahLst/>
              <a:cxnLst/>
              <a:rect l="l" t="t" r="r" b="b"/>
              <a:pathLst>
                <a:path w="2262" h="1133" extrusionOk="0">
                  <a:moveTo>
                    <a:pt x="565" y="0"/>
                  </a:moveTo>
                  <a:cubicBezTo>
                    <a:pt x="251" y="0"/>
                    <a:pt x="0" y="254"/>
                    <a:pt x="0" y="568"/>
                  </a:cubicBezTo>
                  <a:cubicBezTo>
                    <a:pt x="0" y="879"/>
                    <a:pt x="251" y="1132"/>
                    <a:pt x="565" y="1132"/>
                  </a:cubicBezTo>
                  <a:lnTo>
                    <a:pt x="1697" y="1132"/>
                  </a:lnTo>
                  <a:cubicBezTo>
                    <a:pt x="2011" y="1132"/>
                    <a:pt x="2262" y="879"/>
                    <a:pt x="2262" y="568"/>
                  </a:cubicBezTo>
                  <a:cubicBezTo>
                    <a:pt x="2262" y="254"/>
                    <a:pt x="2011" y="0"/>
                    <a:pt x="16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5" name="Google Shape;4202;p60">
              <a:extLst>
                <a:ext uri="{FF2B5EF4-FFF2-40B4-BE49-F238E27FC236}">
                  <a16:creationId xmlns:a16="http://schemas.microsoft.com/office/drawing/2014/main" id="{B4D078E0-3E55-437F-A365-4597C795DD4F}"/>
                </a:ext>
              </a:extLst>
            </p:cNvPr>
            <p:cNvSpPr/>
            <p:nvPr/>
          </p:nvSpPr>
          <p:spPr>
            <a:xfrm>
              <a:off x="3413075" y="323500"/>
              <a:ext cx="56550" cy="28325"/>
            </a:xfrm>
            <a:custGeom>
              <a:avLst/>
              <a:gdLst/>
              <a:ahLst/>
              <a:cxnLst/>
              <a:rect l="l" t="t" r="r" b="b"/>
              <a:pathLst>
                <a:path w="2262" h="1133" extrusionOk="0">
                  <a:moveTo>
                    <a:pt x="565" y="0"/>
                  </a:moveTo>
                  <a:cubicBezTo>
                    <a:pt x="251" y="0"/>
                    <a:pt x="0" y="254"/>
                    <a:pt x="0" y="568"/>
                  </a:cubicBezTo>
                  <a:cubicBezTo>
                    <a:pt x="0" y="879"/>
                    <a:pt x="251" y="1132"/>
                    <a:pt x="565" y="1132"/>
                  </a:cubicBezTo>
                  <a:lnTo>
                    <a:pt x="1697" y="1132"/>
                  </a:lnTo>
                  <a:cubicBezTo>
                    <a:pt x="2011" y="1132"/>
                    <a:pt x="2262" y="879"/>
                    <a:pt x="2262" y="568"/>
                  </a:cubicBezTo>
                  <a:cubicBezTo>
                    <a:pt x="2262" y="254"/>
                    <a:pt x="2011" y="0"/>
                    <a:pt x="16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4BB78695-498B-4BFF-A37A-A875D0CAA730}"/>
              </a:ext>
            </a:extLst>
          </p:cNvPr>
          <p:cNvSpPr/>
          <p:nvPr/>
        </p:nvSpPr>
        <p:spPr>
          <a:xfrm>
            <a:off x="451676" y="2947391"/>
            <a:ext cx="4120319" cy="3160594"/>
          </a:xfrm>
          <a:prstGeom prst="rect">
            <a:avLst/>
          </a:prstGeom>
          <a:noFill/>
          <a:ln w="76200" cap="flat" cmpd="sng" algn="ctr">
            <a:solidFill>
              <a:srgbClr val="FF99C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ABEE592F-CD29-4FCA-A2D0-FA2D5D2CE6A5}"/>
              </a:ext>
            </a:extLst>
          </p:cNvPr>
          <p:cNvSpPr/>
          <p:nvPr/>
        </p:nvSpPr>
        <p:spPr>
          <a:xfrm>
            <a:off x="4621442" y="2925513"/>
            <a:ext cx="4293903" cy="3156085"/>
          </a:xfrm>
          <a:prstGeom prst="rect">
            <a:avLst/>
          </a:prstGeom>
          <a:noFill/>
          <a:ln w="762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7908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24208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관광지 페이지</a:t>
            </a:r>
            <a:endParaRPr lang="en-US" altLang="ko-KR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1078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Place Page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그림 40">
            <a:extLst>
              <a:ext uri="{FF2B5EF4-FFF2-40B4-BE49-F238E27FC236}">
                <a16:creationId xmlns:a16="http://schemas.microsoft.com/office/drawing/2014/main" id="{A0157F45-AE9E-491B-9285-E5173C009E3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28389" r="28257" b="1835"/>
          <a:stretch/>
        </p:blipFill>
        <p:spPr>
          <a:xfrm>
            <a:off x="2277117" y="1151734"/>
            <a:ext cx="4589765" cy="5607765"/>
          </a:xfrm>
          <a:prstGeom prst="roundRect">
            <a:avLst>
              <a:gd name="adj" fmla="val 367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0" endPos="28000" dist="5000" dir="5400000" sy="-100000" algn="bl" rotWithShape="0"/>
          </a:effectLst>
        </p:spPr>
      </p:pic>
      <p:sp>
        <p:nvSpPr>
          <p:cNvPr id="113" name="Google Shape;518;p50">
            <a:extLst>
              <a:ext uri="{FF2B5EF4-FFF2-40B4-BE49-F238E27FC236}">
                <a16:creationId xmlns:a16="http://schemas.microsoft.com/office/drawing/2014/main" id="{4BEC01A3-80CE-42FA-8030-AFE6EDDD499A}"/>
              </a:ext>
            </a:extLst>
          </p:cNvPr>
          <p:cNvSpPr/>
          <p:nvPr/>
        </p:nvSpPr>
        <p:spPr>
          <a:xfrm>
            <a:off x="2340710" y="3072145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519;p50">
            <a:extLst>
              <a:ext uri="{FF2B5EF4-FFF2-40B4-BE49-F238E27FC236}">
                <a16:creationId xmlns:a16="http://schemas.microsoft.com/office/drawing/2014/main" id="{38B64440-B507-4A71-A316-99A5902401BA}"/>
              </a:ext>
            </a:extLst>
          </p:cNvPr>
          <p:cNvSpPr/>
          <p:nvPr/>
        </p:nvSpPr>
        <p:spPr>
          <a:xfrm>
            <a:off x="6379244" y="3537484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5" name="Google Shape;522;p50">
            <a:extLst>
              <a:ext uri="{FF2B5EF4-FFF2-40B4-BE49-F238E27FC236}">
                <a16:creationId xmlns:a16="http://schemas.microsoft.com/office/drawing/2014/main" id="{B994DB51-8ABD-4BFA-A4E9-06B0A31E488A}"/>
              </a:ext>
            </a:extLst>
          </p:cNvPr>
          <p:cNvCxnSpPr>
            <a:cxnSpLocks/>
          </p:cNvCxnSpPr>
          <p:nvPr/>
        </p:nvCxnSpPr>
        <p:spPr>
          <a:xfrm flipH="1">
            <a:off x="675733" y="3237744"/>
            <a:ext cx="1801054" cy="7346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6" name="Google Shape;523;p50">
            <a:extLst>
              <a:ext uri="{FF2B5EF4-FFF2-40B4-BE49-F238E27FC236}">
                <a16:creationId xmlns:a16="http://schemas.microsoft.com/office/drawing/2014/main" id="{856E03C7-4E98-4725-AB41-540EAFA44B0C}"/>
              </a:ext>
            </a:extLst>
          </p:cNvPr>
          <p:cNvCxnSpPr>
            <a:cxnSpLocks/>
          </p:cNvCxnSpPr>
          <p:nvPr/>
        </p:nvCxnSpPr>
        <p:spPr>
          <a:xfrm flipH="1">
            <a:off x="6617019" y="3761801"/>
            <a:ext cx="2165031" cy="7301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7" name="Google Shape;528;p50">
            <a:extLst>
              <a:ext uri="{FF2B5EF4-FFF2-40B4-BE49-F238E27FC236}">
                <a16:creationId xmlns:a16="http://schemas.microsoft.com/office/drawing/2014/main" id="{96ECA720-A50E-4600-80F1-699AB36C8CEE}"/>
              </a:ext>
            </a:extLst>
          </p:cNvPr>
          <p:cNvSpPr txBox="1"/>
          <p:nvPr/>
        </p:nvSpPr>
        <p:spPr>
          <a:xfrm>
            <a:off x="7238344" y="3410328"/>
            <a:ext cx="1959776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블로그로 이동</a:t>
            </a:r>
            <a:endParaRPr lang="en-US" altLang="ko-KR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118" name="Google Shape;529;p50">
            <a:extLst>
              <a:ext uri="{FF2B5EF4-FFF2-40B4-BE49-F238E27FC236}">
                <a16:creationId xmlns:a16="http://schemas.microsoft.com/office/drawing/2014/main" id="{316E8A60-CA24-4864-8365-1CC0C9CA8E8B}"/>
              </a:ext>
            </a:extLst>
          </p:cNvPr>
          <p:cNvSpPr txBox="1"/>
          <p:nvPr/>
        </p:nvSpPr>
        <p:spPr>
          <a:xfrm>
            <a:off x="7512973" y="3806328"/>
            <a:ext cx="1233000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해당 리뷰가 작성된 블로그로 이동한다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119" name="Google Shape;530;p50">
            <a:extLst>
              <a:ext uri="{FF2B5EF4-FFF2-40B4-BE49-F238E27FC236}">
                <a16:creationId xmlns:a16="http://schemas.microsoft.com/office/drawing/2014/main" id="{0D78A08E-E0FF-4D23-89B1-53E138F7CCD3}"/>
              </a:ext>
            </a:extLst>
          </p:cNvPr>
          <p:cNvSpPr txBox="1"/>
          <p:nvPr/>
        </p:nvSpPr>
        <p:spPr>
          <a:xfrm>
            <a:off x="676952" y="2865060"/>
            <a:ext cx="1447867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사진 </a:t>
            </a:r>
            <a:r>
              <a:rPr lang="ko-KR" altLang="en-US" b="1" dirty="0" err="1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더보기</a:t>
            </a:r>
            <a:endParaRPr sz="1000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120" name="Google Shape;531;p50">
            <a:extLst>
              <a:ext uri="{FF2B5EF4-FFF2-40B4-BE49-F238E27FC236}">
                <a16:creationId xmlns:a16="http://schemas.microsoft.com/office/drawing/2014/main" id="{426F18DB-2416-454F-81CD-37AED214D6E5}"/>
              </a:ext>
            </a:extLst>
          </p:cNvPr>
          <p:cNvSpPr txBox="1"/>
          <p:nvPr/>
        </p:nvSpPr>
        <p:spPr>
          <a:xfrm>
            <a:off x="813368" y="3270585"/>
            <a:ext cx="1333305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관광지의 사진을 더 볼 수 있는 사이트의 링크를 연결했다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grpSp>
        <p:nvGrpSpPr>
          <p:cNvPr id="121" name="Google Shape;542;p50">
            <a:extLst>
              <a:ext uri="{FF2B5EF4-FFF2-40B4-BE49-F238E27FC236}">
                <a16:creationId xmlns:a16="http://schemas.microsoft.com/office/drawing/2014/main" id="{90CD9250-330F-48A2-A0C3-0EC9AA9C1D10}"/>
              </a:ext>
            </a:extLst>
          </p:cNvPr>
          <p:cNvGrpSpPr/>
          <p:nvPr/>
        </p:nvGrpSpPr>
        <p:grpSpPr>
          <a:xfrm>
            <a:off x="2463644" y="3170180"/>
            <a:ext cx="236217" cy="267150"/>
            <a:chOff x="2786075" y="3591800"/>
            <a:chExt cx="260725" cy="294900"/>
          </a:xfrm>
        </p:grpSpPr>
        <p:sp>
          <p:nvSpPr>
            <p:cNvPr id="122" name="Google Shape;543;p50">
              <a:extLst>
                <a:ext uri="{FF2B5EF4-FFF2-40B4-BE49-F238E27FC236}">
                  <a16:creationId xmlns:a16="http://schemas.microsoft.com/office/drawing/2014/main" id="{84791746-166E-4B80-A170-C6134B713AA5}"/>
                </a:ext>
              </a:extLst>
            </p:cNvPr>
            <p:cNvSpPr/>
            <p:nvPr/>
          </p:nvSpPr>
          <p:spPr>
            <a:xfrm>
              <a:off x="2898700" y="3677000"/>
              <a:ext cx="35475" cy="35475"/>
            </a:xfrm>
            <a:custGeom>
              <a:avLst/>
              <a:gdLst/>
              <a:ahLst/>
              <a:cxnLst/>
              <a:rect l="l" t="t" r="r" b="b"/>
              <a:pathLst>
                <a:path w="1419" h="1419" extrusionOk="0">
                  <a:moveTo>
                    <a:pt x="694" y="1"/>
                  </a:moveTo>
                  <a:cubicBezTo>
                    <a:pt x="316" y="1"/>
                    <a:pt x="1" y="316"/>
                    <a:pt x="1" y="725"/>
                  </a:cubicBezTo>
                  <a:cubicBezTo>
                    <a:pt x="1" y="1103"/>
                    <a:pt x="316" y="1418"/>
                    <a:pt x="694" y="1418"/>
                  </a:cubicBezTo>
                  <a:cubicBezTo>
                    <a:pt x="1103" y="1418"/>
                    <a:pt x="1418" y="1103"/>
                    <a:pt x="1418" y="725"/>
                  </a:cubicBezTo>
                  <a:cubicBezTo>
                    <a:pt x="1418" y="316"/>
                    <a:pt x="1103" y="1"/>
                    <a:pt x="69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544;p50">
              <a:extLst>
                <a:ext uri="{FF2B5EF4-FFF2-40B4-BE49-F238E27FC236}">
                  <a16:creationId xmlns:a16="http://schemas.microsoft.com/office/drawing/2014/main" id="{3B0E8ABC-631A-4306-B265-D257CBBFE514}"/>
                </a:ext>
              </a:extLst>
            </p:cNvPr>
            <p:cNvSpPr/>
            <p:nvPr/>
          </p:nvSpPr>
          <p:spPr>
            <a:xfrm>
              <a:off x="2883750" y="3729775"/>
              <a:ext cx="66975" cy="33900"/>
            </a:xfrm>
            <a:custGeom>
              <a:avLst/>
              <a:gdLst/>
              <a:ahLst/>
              <a:cxnLst/>
              <a:rect l="l" t="t" r="r" b="b"/>
              <a:pathLst>
                <a:path w="2679" h="1356" extrusionOk="0">
                  <a:moveTo>
                    <a:pt x="1323" y="1"/>
                  </a:moveTo>
                  <a:cubicBezTo>
                    <a:pt x="693" y="1"/>
                    <a:pt x="189" y="379"/>
                    <a:pt x="0" y="977"/>
                  </a:cubicBezTo>
                  <a:cubicBezTo>
                    <a:pt x="378" y="1198"/>
                    <a:pt x="819" y="1355"/>
                    <a:pt x="1323" y="1355"/>
                  </a:cubicBezTo>
                  <a:cubicBezTo>
                    <a:pt x="1796" y="1355"/>
                    <a:pt x="2269" y="1198"/>
                    <a:pt x="2678" y="977"/>
                  </a:cubicBezTo>
                  <a:cubicBezTo>
                    <a:pt x="2489" y="410"/>
                    <a:pt x="1922" y="1"/>
                    <a:pt x="132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545;p50">
              <a:extLst>
                <a:ext uri="{FF2B5EF4-FFF2-40B4-BE49-F238E27FC236}">
                  <a16:creationId xmlns:a16="http://schemas.microsoft.com/office/drawing/2014/main" id="{D5181BCC-1A8B-4B06-ABCA-0AE09530DA2E}"/>
                </a:ext>
              </a:extLst>
            </p:cNvPr>
            <p:cNvSpPr/>
            <p:nvPr/>
          </p:nvSpPr>
          <p:spPr>
            <a:xfrm>
              <a:off x="2855375" y="3643150"/>
              <a:ext cx="122125" cy="98475"/>
            </a:xfrm>
            <a:custGeom>
              <a:avLst/>
              <a:gdLst/>
              <a:ahLst/>
              <a:cxnLst/>
              <a:rect l="l" t="t" r="r" b="b"/>
              <a:pathLst>
                <a:path w="4885" h="3939" extrusionOk="0">
                  <a:moveTo>
                    <a:pt x="2458" y="0"/>
                  </a:moveTo>
                  <a:cubicBezTo>
                    <a:pt x="1198" y="0"/>
                    <a:pt x="222" y="977"/>
                    <a:pt x="64" y="2079"/>
                  </a:cubicBezTo>
                  <a:cubicBezTo>
                    <a:pt x="1" y="2741"/>
                    <a:pt x="159" y="3371"/>
                    <a:pt x="600" y="3938"/>
                  </a:cubicBezTo>
                  <a:cubicBezTo>
                    <a:pt x="820" y="3529"/>
                    <a:pt x="1135" y="3214"/>
                    <a:pt x="1482" y="3025"/>
                  </a:cubicBezTo>
                  <a:cubicBezTo>
                    <a:pt x="1230" y="2772"/>
                    <a:pt x="1072" y="2426"/>
                    <a:pt x="1072" y="2079"/>
                  </a:cubicBezTo>
                  <a:cubicBezTo>
                    <a:pt x="1072" y="1323"/>
                    <a:pt x="1734" y="693"/>
                    <a:pt x="2458" y="693"/>
                  </a:cubicBezTo>
                  <a:cubicBezTo>
                    <a:pt x="3214" y="693"/>
                    <a:pt x="3845" y="1323"/>
                    <a:pt x="3845" y="2079"/>
                  </a:cubicBezTo>
                  <a:cubicBezTo>
                    <a:pt x="3845" y="2426"/>
                    <a:pt x="3687" y="2772"/>
                    <a:pt x="3435" y="3025"/>
                  </a:cubicBezTo>
                  <a:cubicBezTo>
                    <a:pt x="3845" y="3214"/>
                    <a:pt x="4128" y="3529"/>
                    <a:pt x="4317" y="3938"/>
                  </a:cubicBezTo>
                  <a:cubicBezTo>
                    <a:pt x="4695" y="3466"/>
                    <a:pt x="4853" y="2930"/>
                    <a:pt x="4853" y="2394"/>
                  </a:cubicBezTo>
                  <a:cubicBezTo>
                    <a:pt x="4884" y="1103"/>
                    <a:pt x="3813" y="0"/>
                    <a:pt x="24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546;p50">
              <a:extLst>
                <a:ext uri="{FF2B5EF4-FFF2-40B4-BE49-F238E27FC236}">
                  <a16:creationId xmlns:a16="http://schemas.microsoft.com/office/drawing/2014/main" id="{DE27A1EA-4F36-4517-8739-B54560E70182}"/>
                </a:ext>
              </a:extLst>
            </p:cNvPr>
            <p:cNvSpPr/>
            <p:nvPr/>
          </p:nvSpPr>
          <p:spPr>
            <a:xfrm>
              <a:off x="2801050" y="3591800"/>
              <a:ext cx="229225" cy="258500"/>
            </a:xfrm>
            <a:custGeom>
              <a:avLst/>
              <a:gdLst/>
              <a:ahLst/>
              <a:cxnLst/>
              <a:rect l="l" t="t" r="r" b="b"/>
              <a:pathLst>
                <a:path w="9169" h="10340" extrusionOk="0">
                  <a:moveTo>
                    <a:pt x="4679" y="1327"/>
                  </a:moveTo>
                  <a:cubicBezTo>
                    <a:pt x="6369" y="1327"/>
                    <a:pt x="7750" y="2741"/>
                    <a:pt x="7750" y="4448"/>
                  </a:cubicBezTo>
                  <a:cubicBezTo>
                    <a:pt x="7750" y="6244"/>
                    <a:pt x="6301" y="7599"/>
                    <a:pt x="4631" y="7599"/>
                  </a:cubicBezTo>
                  <a:cubicBezTo>
                    <a:pt x="2836" y="7599"/>
                    <a:pt x="1292" y="5961"/>
                    <a:pt x="1575" y="4039"/>
                  </a:cubicBezTo>
                  <a:cubicBezTo>
                    <a:pt x="1764" y="2716"/>
                    <a:pt x="2867" y="1550"/>
                    <a:pt x="4222" y="1361"/>
                  </a:cubicBezTo>
                  <a:cubicBezTo>
                    <a:pt x="4376" y="1338"/>
                    <a:pt x="4529" y="1327"/>
                    <a:pt x="4679" y="1327"/>
                  </a:cubicBezTo>
                  <a:close/>
                  <a:moveTo>
                    <a:pt x="4597" y="0"/>
                  </a:moveTo>
                  <a:cubicBezTo>
                    <a:pt x="4401" y="0"/>
                    <a:pt x="4202" y="13"/>
                    <a:pt x="4001" y="38"/>
                  </a:cubicBezTo>
                  <a:cubicBezTo>
                    <a:pt x="1985" y="290"/>
                    <a:pt x="378" y="1928"/>
                    <a:pt x="158" y="3913"/>
                  </a:cubicBezTo>
                  <a:cubicBezTo>
                    <a:pt x="0" y="5110"/>
                    <a:pt x="315" y="6244"/>
                    <a:pt x="1008" y="7189"/>
                  </a:cubicBezTo>
                  <a:cubicBezTo>
                    <a:pt x="1197" y="7473"/>
                    <a:pt x="1449" y="7756"/>
                    <a:pt x="1670" y="7945"/>
                  </a:cubicBezTo>
                  <a:lnTo>
                    <a:pt x="4411" y="10277"/>
                  </a:lnTo>
                  <a:cubicBezTo>
                    <a:pt x="4474" y="10308"/>
                    <a:pt x="4568" y="10340"/>
                    <a:pt x="4631" y="10340"/>
                  </a:cubicBezTo>
                  <a:cubicBezTo>
                    <a:pt x="4726" y="10340"/>
                    <a:pt x="4789" y="10308"/>
                    <a:pt x="4883" y="10277"/>
                  </a:cubicBezTo>
                  <a:lnTo>
                    <a:pt x="7593" y="7945"/>
                  </a:lnTo>
                  <a:cubicBezTo>
                    <a:pt x="7845" y="7756"/>
                    <a:pt x="8065" y="7473"/>
                    <a:pt x="8254" y="7189"/>
                  </a:cubicBezTo>
                  <a:cubicBezTo>
                    <a:pt x="8853" y="6402"/>
                    <a:pt x="9168" y="5457"/>
                    <a:pt x="9168" y="4480"/>
                  </a:cubicBezTo>
                  <a:cubicBezTo>
                    <a:pt x="9139" y="1996"/>
                    <a:pt x="7104" y="0"/>
                    <a:pt x="45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547;p50">
              <a:extLst>
                <a:ext uri="{FF2B5EF4-FFF2-40B4-BE49-F238E27FC236}">
                  <a16:creationId xmlns:a16="http://schemas.microsoft.com/office/drawing/2014/main" id="{AF2E16B3-A5BB-4991-B6C1-FC0A9BDC3F04}"/>
                </a:ext>
              </a:extLst>
            </p:cNvPr>
            <p:cNvSpPr/>
            <p:nvPr/>
          </p:nvSpPr>
          <p:spPr>
            <a:xfrm>
              <a:off x="2786075" y="3800675"/>
              <a:ext cx="260725" cy="86025"/>
            </a:xfrm>
            <a:custGeom>
              <a:avLst/>
              <a:gdLst/>
              <a:ahLst/>
              <a:cxnLst/>
              <a:rect l="l" t="t" r="r" b="b"/>
              <a:pathLst>
                <a:path w="10429" h="3441" extrusionOk="0">
                  <a:moveTo>
                    <a:pt x="1702" y="0"/>
                  </a:moveTo>
                  <a:cubicBezTo>
                    <a:pt x="1576" y="0"/>
                    <a:pt x="1513" y="63"/>
                    <a:pt x="1418" y="189"/>
                  </a:cubicBezTo>
                  <a:lnTo>
                    <a:pt x="32" y="2930"/>
                  </a:lnTo>
                  <a:cubicBezTo>
                    <a:pt x="1" y="3056"/>
                    <a:pt x="1" y="3213"/>
                    <a:pt x="32" y="3308"/>
                  </a:cubicBezTo>
                  <a:cubicBezTo>
                    <a:pt x="95" y="3371"/>
                    <a:pt x="190" y="3434"/>
                    <a:pt x="316" y="3434"/>
                  </a:cubicBezTo>
                  <a:lnTo>
                    <a:pt x="10019" y="3434"/>
                  </a:lnTo>
                  <a:cubicBezTo>
                    <a:pt x="10045" y="3438"/>
                    <a:pt x="10070" y="3440"/>
                    <a:pt x="10093" y="3440"/>
                  </a:cubicBezTo>
                  <a:cubicBezTo>
                    <a:pt x="10241" y="3440"/>
                    <a:pt x="10338" y="3362"/>
                    <a:pt x="10366" y="3308"/>
                  </a:cubicBezTo>
                  <a:cubicBezTo>
                    <a:pt x="10429" y="3182"/>
                    <a:pt x="10429" y="3056"/>
                    <a:pt x="10366" y="2930"/>
                  </a:cubicBezTo>
                  <a:lnTo>
                    <a:pt x="8979" y="189"/>
                  </a:lnTo>
                  <a:cubicBezTo>
                    <a:pt x="8948" y="63"/>
                    <a:pt x="8822" y="32"/>
                    <a:pt x="8696" y="0"/>
                  </a:cubicBezTo>
                  <a:lnTo>
                    <a:pt x="8601" y="95"/>
                  </a:lnTo>
                  <a:lnTo>
                    <a:pt x="5860" y="2426"/>
                  </a:lnTo>
                  <a:cubicBezTo>
                    <a:pt x="5671" y="2583"/>
                    <a:pt x="5451" y="2678"/>
                    <a:pt x="5199" y="2678"/>
                  </a:cubicBezTo>
                  <a:cubicBezTo>
                    <a:pt x="4978" y="2678"/>
                    <a:pt x="4726" y="2583"/>
                    <a:pt x="4537" y="2426"/>
                  </a:cubicBezTo>
                  <a:lnTo>
                    <a:pt x="1828" y="95"/>
                  </a:lnTo>
                  <a:lnTo>
                    <a:pt x="17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" name="Google Shape;548;p50">
            <a:extLst>
              <a:ext uri="{FF2B5EF4-FFF2-40B4-BE49-F238E27FC236}">
                <a16:creationId xmlns:a16="http://schemas.microsoft.com/office/drawing/2014/main" id="{739FDDE8-6167-4456-9235-5F32BC2BD1EF}"/>
              </a:ext>
            </a:extLst>
          </p:cNvPr>
          <p:cNvGrpSpPr/>
          <p:nvPr/>
        </p:nvGrpSpPr>
        <p:grpSpPr>
          <a:xfrm>
            <a:off x="6494684" y="3635496"/>
            <a:ext cx="251211" cy="267195"/>
            <a:chOff x="5364750" y="3235150"/>
            <a:chExt cx="277275" cy="294950"/>
          </a:xfrm>
        </p:grpSpPr>
        <p:sp>
          <p:nvSpPr>
            <p:cNvPr id="128" name="Google Shape;549;p50">
              <a:extLst>
                <a:ext uri="{FF2B5EF4-FFF2-40B4-BE49-F238E27FC236}">
                  <a16:creationId xmlns:a16="http://schemas.microsoft.com/office/drawing/2014/main" id="{C227B450-DAB9-49B7-A83E-548E997451E5}"/>
                </a:ext>
              </a:extLst>
            </p:cNvPr>
            <p:cNvSpPr/>
            <p:nvPr/>
          </p:nvSpPr>
          <p:spPr>
            <a:xfrm>
              <a:off x="5502600" y="3235150"/>
              <a:ext cx="17350" cy="44125"/>
            </a:xfrm>
            <a:custGeom>
              <a:avLst/>
              <a:gdLst/>
              <a:ahLst/>
              <a:cxnLst/>
              <a:rect l="l" t="t" r="r" b="b"/>
              <a:pathLst>
                <a:path w="694" h="1765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cubicBezTo>
                    <a:pt x="0" y="1607"/>
                    <a:pt x="158" y="1765"/>
                    <a:pt x="347" y="1765"/>
                  </a:cubicBezTo>
                  <a:cubicBezTo>
                    <a:pt x="536" y="1765"/>
                    <a:pt x="693" y="1607"/>
                    <a:pt x="693" y="1418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550;p50">
              <a:extLst>
                <a:ext uri="{FF2B5EF4-FFF2-40B4-BE49-F238E27FC236}">
                  <a16:creationId xmlns:a16="http://schemas.microsoft.com/office/drawing/2014/main" id="{82B1BD8B-3219-4A2E-BB1D-C9158A3B7F7B}"/>
                </a:ext>
              </a:extLst>
            </p:cNvPr>
            <p:cNvSpPr/>
            <p:nvPr/>
          </p:nvSpPr>
          <p:spPr>
            <a:xfrm>
              <a:off x="5555375" y="3253850"/>
              <a:ext cx="35450" cy="34100"/>
            </a:xfrm>
            <a:custGeom>
              <a:avLst/>
              <a:gdLst/>
              <a:ahLst/>
              <a:cxnLst/>
              <a:rect l="l" t="t" r="r" b="b"/>
              <a:pathLst>
                <a:path w="1418" h="1364" extrusionOk="0">
                  <a:moveTo>
                    <a:pt x="1071" y="1"/>
                  </a:moveTo>
                  <a:cubicBezTo>
                    <a:pt x="977" y="1"/>
                    <a:pt x="882" y="24"/>
                    <a:pt x="819" y="72"/>
                  </a:cubicBezTo>
                  <a:lnTo>
                    <a:pt x="126" y="796"/>
                  </a:lnTo>
                  <a:cubicBezTo>
                    <a:pt x="0" y="922"/>
                    <a:pt x="0" y="1143"/>
                    <a:pt x="126" y="1269"/>
                  </a:cubicBezTo>
                  <a:cubicBezTo>
                    <a:pt x="189" y="1332"/>
                    <a:pt x="268" y="1363"/>
                    <a:pt x="350" y="1363"/>
                  </a:cubicBezTo>
                  <a:cubicBezTo>
                    <a:pt x="433" y="1363"/>
                    <a:pt x="520" y="1332"/>
                    <a:pt x="599" y="1269"/>
                  </a:cubicBezTo>
                  <a:lnTo>
                    <a:pt x="1323" y="544"/>
                  </a:lnTo>
                  <a:cubicBezTo>
                    <a:pt x="1418" y="418"/>
                    <a:pt x="1418" y="198"/>
                    <a:pt x="1323" y="72"/>
                  </a:cubicBezTo>
                  <a:cubicBezTo>
                    <a:pt x="1260" y="24"/>
                    <a:pt x="1166" y="1"/>
                    <a:pt x="10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551;p50">
              <a:extLst>
                <a:ext uri="{FF2B5EF4-FFF2-40B4-BE49-F238E27FC236}">
                  <a16:creationId xmlns:a16="http://schemas.microsoft.com/office/drawing/2014/main" id="{F612D3E9-E941-4C6A-90A8-91857F3CC3A5}"/>
                </a:ext>
              </a:extLst>
            </p:cNvPr>
            <p:cNvSpPr/>
            <p:nvPr/>
          </p:nvSpPr>
          <p:spPr>
            <a:xfrm>
              <a:off x="5606550" y="335722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79" y="725"/>
                  </a:cubicBezTo>
                  <a:lnTo>
                    <a:pt x="1072" y="725"/>
                  </a:lnTo>
                  <a:cubicBezTo>
                    <a:pt x="1261" y="725"/>
                    <a:pt x="1419" y="568"/>
                    <a:pt x="1419" y="347"/>
                  </a:cubicBezTo>
                  <a:cubicBezTo>
                    <a:pt x="1419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552;p50">
              <a:extLst>
                <a:ext uri="{FF2B5EF4-FFF2-40B4-BE49-F238E27FC236}">
                  <a16:creationId xmlns:a16="http://schemas.microsoft.com/office/drawing/2014/main" id="{A284839F-D1AB-49C2-B7AC-EA047B5A4145}"/>
                </a:ext>
              </a:extLst>
            </p:cNvPr>
            <p:cNvSpPr/>
            <p:nvPr/>
          </p:nvSpPr>
          <p:spPr>
            <a:xfrm>
              <a:off x="5364750" y="335722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694"/>
                    <a:pt x="347" y="694"/>
                  </a:cubicBezTo>
                  <a:lnTo>
                    <a:pt x="1072" y="694"/>
                  </a:lnTo>
                  <a:cubicBezTo>
                    <a:pt x="1261" y="694"/>
                    <a:pt x="1419" y="568"/>
                    <a:pt x="1419" y="347"/>
                  </a:cubicBezTo>
                  <a:cubicBezTo>
                    <a:pt x="1419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553;p50">
              <a:extLst>
                <a:ext uri="{FF2B5EF4-FFF2-40B4-BE49-F238E27FC236}">
                  <a16:creationId xmlns:a16="http://schemas.microsoft.com/office/drawing/2014/main" id="{E3F0B559-B9B3-4C98-8972-C126194ABFE6}"/>
                </a:ext>
              </a:extLst>
            </p:cNvPr>
            <p:cNvSpPr/>
            <p:nvPr/>
          </p:nvSpPr>
          <p:spPr>
            <a:xfrm>
              <a:off x="5433275" y="3253850"/>
              <a:ext cx="35475" cy="34100"/>
            </a:xfrm>
            <a:custGeom>
              <a:avLst/>
              <a:gdLst/>
              <a:ahLst/>
              <a:cxnLst/>
              <a:rect l="l" t="t" r="r" b="b"/>
              <a:pathLst>
                <a:path w="1419" h="1364" extrusionOk="0">
                  <a:moveTo>
                    <a:pt x="363" y="1"/>
                  </a:moveTo>
                  <a:cubicBezTo>
                    <a:pt x="276" y="1"/>
                    <a:pt x="190" y="24"/>
                    <a:pt x="127" y="72"/>
                  </a:cubicBezTo>
                  <a:cubicBezTo>
                    <a:pt x="1" y="198"/>
                    <a:pt x="1" y="450"/>
                    <a:pt x="127" y="544"/>
                  </a:cubicBezTo>
                  <a:lnTo>
                    <a:pt x="820" y="1269"/>
                  </a:lnTo>
                  <a:cubicBezTo>
                    <a:pt x="883" y="1332"/>
                    <a:pt x="977" y="1363"/>
                    <a:pt x="1072" y="1363"/>
                  </a:cubicBezTo>
                  <a:cubicBezTo>
                    <a:pt x="1166" y="1363"/>
                    <a:pt x="1261" y="1332"/>
                    <a:pt x="1324" y="1269"/>
                  </a:cubicBezTo>
                  <a:cubicBezTo>
                    <a:pt x="1418" y="1143"/>
                    <a:pt x="1418" y="922"/>
                    <a:pt x="1324" y="796"/>
                  </a:cubicBezTo>
                  <a:lnTo>
                    <a:pt x="599" y="72"/>
                  </a:lnTo>
                  <a:cubicBezTo>
                    <a:pt x="536" y="24"/>
                    <a:pt x="450" y="1"/>
                    <a:pt x="3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554;p50">
              <a:extLst>
                <a:ext uri="{FF2B5EF4-FFF2-40B4-BE49-F238E27FC236}">
                  <a16:creationId xmlns:a16="http://schemas.microsoft.com/office/drawing/2014/main" id="{C9FBAC7F-A943-4039-9A3B-6CBD96DF074C}"/>
                </a:ext>
              </a:extLst>
            </p:cNvPr>
            <p:cNvSpPr/>
            <p:nvPr/>
          </p:nvSpPr>
          <p:spPr>
            <a:xfrm>
              <a:off x="5380500" y="3287775"/>
              <a:ext cx="37050" cy="25975"/>
            </a:xfrm>
            <a:custGeom>
              <a:avLst/>
              <a:gdLst/>
              <a:ahLst/>
              <a:cxnLst/>
              <a:rect l="l" t="t" r="r" b="b"/>
              <a:pathLst>
                <a:path w="1482" h="1039" extrusionOk="0">
                  <a:moveTo>
                    <a:pt x="396" y="0"/>
                  </a:moveTo>
                  <a:cubicBezTo>
                    <a:pt x="267" y="0"/>
                    <a:pt x="132" y="81"/>
                    <a:pt x="64" y="195"/>
                  </a:cubicBezTo>
                  <a:cubicBezTo>
                    <a:pt x="1" y="353"/>
                    <a:pt x="64" y="573"/>
                    <a:pt x="221" y="668"/>
                  </a:cubicBezTo>
                  <a:lnTo>
                    <a:pt x="946" y="1015"/>
                  </a:lnTo>
                  <a:cubicBezTo>
                    <a:pt x="987" y="1031"/>
                    <a:pt x="1032" y="1039"/>
                    <a:pt x="1077" y="1039"/>
                  </a:cubicBezTo>
                  <a:cubicBezTo>
                    <a:pt x="1209" y="1039"/>
                    <a:pt x="1349" y="974"/>
                    <a:pt x="1419" y="857"/>
                  </a:cubicBezTo>
                  <a:cubicBezTo>
                    <a:pt x="1482" y="699"/>
                    <a:pt x="1419" y="447"/>
                    <a:pt x="1261" y="384"/>
                  </a:cubicBezTo>
                  <a:lnTo>
                    <a:pt x="536" y="38"/>
                  </a:lnTo>
                  <a:cubicBezTo>
                    <a:pt x="493" y="12"/>
                    <a:pt x="445" y="0"/>
                    <a:pt x="3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555;p50">
              <a:extLst>
                <a:ext uri="{FF2B5EF4-FFF2-40B4-BE49-F238E27FC236}">
                  <a16:creationId xmlns:a16="http://schemas.microsoft.com/office/drawing/2014/main" id="{027E2439-912D-4669-8886-B20DFC577AF5}"/>
                </a:ext>
              </a:extLst>
            </p:cNvPr>
            <p:cNvSpPr/>
            <p:nvPr/>
          </p:nvSpPr>
          <p:spPr>
            <a:xfrm>
              <a:off x="5588450" y="3288075"/>
              <a:ext cx="37025" cy="26800"/>
            </a:xfrm>
            <a:custGeom>
              <a:avLst/>
              <a:gdLst/>
              <a:ahLst/>
              <a:cxnLst/>
              <a:rect l="l" t="t" r="r" b="b"/>
              <a:pathLst>
                <a:path w="1481" h="1072" extrusionOk="0">
                  <a:moveTo>
                    <a:pt x="1110" y="0"/>
                  </a:moveTo>
                  <a:cubicBezTo>
                    <a:pt x="1049" y="0"/>
                    <a:pt x="983" y="18"/>
                    <a:pt x="914" y="57"/>
                  </a:cubicBezTo>
                  <a:lnTo>
                    <a:pt x="221" y="404"/>
                  </a:lnTo>
                  <a:cubicBezTo>
                    <a:pt x="63" y="498"/>
                    <a:pt x="0" y="687"/>
                    <a:pt x="63" y="877"/>
                  </a:cubicBezTo>
                  <a:cubicBezTo>
                    <a:pt x="132" y="991"/>
                    <a:pt x="250" y="1072"/>
                    <a:pt x="382" y="1072"/>
                  </a:cubicBezTo>
                  <a:cubicBezTo>
                    <a:pt x="432" y="1072"/>
                    <a:pt x="484" y="1060"/>
                    <a:pt x="536" y="1034"/>
                  </a:cubicBezTo>
                  <a:lnTo>
                    <a:pt x="1260" y="687"/>
                  </a:lnTo>
                  <a:cubicBezTo>
                    <a:pt x="1418" y="593"/>
                    <a:pt x="1481" y="404"/>
                    <a:pt x="1418" y="215"/>
                  </a:cubicBezTo>
                  <a:cubicBezTo>
                    <a:pt x="1353" y="85"/>
                    <a:pt x="1244" y="0"/>
                    <a:pt x="11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556;p50">
              <a:extLst>
                <a:ext uri="{FF2B5EF4-FFF2-40B4-BE49-F238E27FC236}">
                  <a16:creationId xmlns:a16="http://schemas.microsoft.com/office/drawing/2014/main" id="{26983994-4A62-4163-B7F9-A4DACEFBBBA2}"/>
                </a:ext>
              </a:extLst>
            </p:cNvPr>
            <p:cNvSpPr/>
            <p:nvPr/>
          </p:nvSpPr>
          <p:spPr>
            <a:xfrm>
              <a:off x="5412025" y="3286350"/>
              <a:ext cx="177225" cy="243750"/>
            </a:xfrm>
            <a:custGeom>
              <a:avLst/>
              <a:gdLst/>
              <a:ahLst/>
              <a:cxnLst/>
              <a:rect l="l" t="t" r="r" b="b"/>
              <a:pathLst>
                <a:path w="7089" h="9750" extrusionOk="0">
                  <a:moveTo>
                    <a:pt x="3529" y="0"/>
                  </a:moveTo>
                  <a:cubicBezTo>
                    <a:pt x="3151" y="0"/>
                    <a:pt x="2836" y="315"/>
                    <a:pt x="2836" y="725"/>
                  </a:cubicBezTo>
                  <a:lnTo>
                    <a:pt x="2836" y="1418"/>
                  </a:lnTo>
                  <a:cubicBezTo>
                    <a:pt x="2836" y="1040"/>
                    <a:pt x="2520" y="725"/>
                    <a:pt x="2111" y="725"/>
                  </a:cubicBezTo>
                  <a:cubicBezTo>
                    <a:pt x="1733" y="725"/>
                    <a:pt x="1418" y="1040"/>
                    <a:pt x="1418" y="1418"/>
                  </a:cubicBezTo>
                  <a:lnTo>
                    <a:pt x="1418" y="2143"/>
                  </a:lnTo>
                  <a:cubicBezTo>
                    <a:pt x="1544" y="2143"/>
                    <a:pt x="1638" y="2080"/>
                    <a:pt x="1764" y="2080"/>
                  </a:cubicBezTo>
                  <a:lnTo>
                    <a:pt x="3497" y="2080"/>
                  </a:lnTo>
                  <a:cubicBezTo>
                    <a:pt x="4253" y="2080"/>
                    <a:pt x="4883" y="2710"/>
                    <a:pt x="4883" y="3466"/>
                  </a:cubicBezTo>
                  <a:cubicBezTo>
                    <a:pt x="4883" y="4096"/>
                    <a:pt x="4474" y="4600"/>
                    <a:pt x="3907" y="4758"/>
                  </a:cubicBezTo>
                  <a:cubicBezTo>
                    <a:pt x="4064" y="5073"/>
                    <a:pt x="4159" y="5482"/>
                    <a:pt x="4159" y="5860"/>
                  </a:cubicBezTo>
                  <a:cubicBezTo>
                    <a:pt x="4159" y="6081"/>
                    <a:pt x="4001" y="6238"/>
                    <a:pt x="3812" y="6238"/>
                  </a:cubicBezTo>
                  <a:cubicBezTo>
                    <a:pt x="3623" y="6238"/>
                    <a:pt x="3466" y="6081"/>
                    <a:pt x="3466" y="5860"/>
                  </a:cubicBezTo>
                  <a:cubicBezTo>
                    <a:pt x="3466" y="4915"/>
                    <a:pt x="2678" y="4128"/>
                    <a:pt x="1733" y="4128"/>
                  </a:cubicBezTo>
                  <a:lnTo>
                    <a:pt x="3466" y="4128"/>
                  </a:lnTo>
                  <a:cubicBezTo>
                    <a:pt x="3844" y="4128"/>
                    <a:pt x="4159" y="3812"/>
                    <a:pt x="4159" y="3434"/>
                  </a:cubicBezTo>
                  <a:cubicBezTo>
                    <a:pt x="4159" y="3025"/>
                    <a:pt x="3844" y="2710"/>
                    <a:pt x="3466" y="2710"/>
                  </a:cubicBezTo>
                  <a:lnTo>
                    <a:pt x="1733" y="2710"/>
                  </a:lnTo>
                  <a:cubicBezTo>
                    <a:pt x="788" y="2710"/>
                    <a:pt x="0" y="3497"/>
                    <a:pt x="0" y="4443"/>
                  </a:cubicBezTo>
                  <a:lnTo>
                    <a:pt x="0" y="5167"/>
                  </a:lnTo>
                  <a:cubicBezTo>
                    <a:pt x="0" y="6112"/>
                    <a:pt x="536" y="6963"/>
                    <a:pt x="1386" y="7372"/>
                  </a:cubicBezTo>
                  <a:lnTo>
                    <a:pt x="1386" y="8318"/>
                  </a:lnTo>
                  <a:cubicBezTo>
                    <a:pt x="977" y="8318"/>
                    <a:pt x="662" y="8633"/>
                    <a:pt x="662" y="9011"/>
                  </a:cubicBezTo>
                  <a:lnTo>
                    <a:pt x="662" y="9389"/>
                  </a:lnTo>
                  <a:cubicBezTo>
                    <a:pt x="662" y="9578"/>
                    <a:pt x="819" y="9735"/>
                    <a:pt x="1008" y="9735"/>
                  </a:cubicBezTo>
                  <a:lnTo>
                    <a:pt x="5860" y="9735"/>
                  </a:lnTo>
                  <a:cubicBezTo>
                    <a:pt x="5923" y="9745"/>
                    <a:pt x="5979" y="9749"/>
                    <a:pt x="6029" y="9749"/>
                  </a:cubicBezTo>
                  <a:cubicBezTo>
                    <a:pt x="6305" y="9749"/>
                    <a:pt x="6396" y="9612"/>
                    <a:pt x="6396" y="9452"/>
                  </a:cubicBezTo>
                  <a:lnTo>
                    <a:pt x="6396" y="9105"/>
                  </a:lnTo>
                  <a:cubicBezTo>
                    <a:pt x="6396" y="8696"/>
                    <a:pt x="6112" y="8381"/>
                    <a:pt x="5702" y="8381"/>
                  </a:cubicBezTo>
                  <a:lnTo>
                    <a:pt x="5702" y="7436"/>
                  </a:lnTo>
                  <a:cubicBezTo>
                    <a:pt x="6522" y="7057"/>
                    <a:pt x="7089" y="6175"/>
                    <a:pt x="7089" y="5230"/>
                  </a:cubicBezTo>
                  <a:lnTo>
                    <a:pt x="7089" y="2143"/>
                  </a:lnTo>
                  <a:cubicBezTo>
                    <a:pt x="7089" y="1733"/>
                    <a:pt x="6774" y="1418"/>
                    <a:pt x="6364" y="1418"/>
                  </a:cubicBezTo>
                  <a:cubicBezTo>
                    <a:pt x="5986" y="1418"/>
                    <a:pt x="5671" y="1733"/>
                    <a:pt x="5671" y="2143"/>
                  </a:cubicBezTo>
                  <a:lnTo>
                    <a:pt x="5671" y="1418"/>
                  </a:lnTo>
                  <a:cubicBezTo>
                    <a:pt x="5671" y="1040"/>
                    <a:pt x="5356" y="725"/>
                    <a:pt x="4946" y="725"/>
                  </a:cubicBezTo>
                  <a:cubicBezTo>
                    <a:pt x="4568" y="725"/>
                    <a:pt x="4253" y="1040"/>
                    <a:pt x="4253" y="1418"/>
                  </a:cubicBezTo>
                  <a:lnTo>
                    <a:pt x="4253" y="725"/>
                  </a:lnTo>
                  <a:cubicBezTo>
                    <a:pt x="4253" y="315"/>
                    <a:pt x="3938" y="0"/>
                    <a:pt x="35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6" name="Google Shape;519;p50">
            <a:extLst>
              <a:ext uri="{FF2B5EF4-FFF2-40B4-BE49-F238E27FC236}">
                <a16:creationId xmlns:a16="http://schemas.microsoft.com/office/drawing/2014/main" id="{B1BFDBA0-27BD-487F-BCC9-ACC356CFA8B4}"/>
              </a:ext>
            </a:extLst>
          </p:cNvPr>
          <p:cNvSpPr/>
          <p:nvPr/>
        </p:nvSpPr>
        <p:spPr>
          <a:xfrm>
            <a:off x="6031295" y="1860431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37" name="Google Shape;523;p50">
            <a:extLst>
              <a:ext uri="{FF2B5EF4-FFF2-40B4-BE49-F238E27FC236}">
                <a16:creationId xmlns:a16="http://schemas.microsoft.com/office/drawing/2014/main" id="{E00A30B8-12E7-4994-B6BA-526198762F82}"/>
              </a:ext>
            </a:extLst>
          </p:cNvPr>
          <p:cNvCxnSpPr/>
          <p:nvPr/>
        </p:nvCxnSpPr>
        <p:spPr>
          <a:xfrm rot="10800000">
            <a:off x="6202379" y="2104899"/>
            <a:ext cx="2414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8" name="Google Shape;528;p50">
            <a:extLst>
              <a:ext uri="{FF2B5EF4-FFF2-40B4-BE49-F238E27FC236}">
                <a16:creationId xmlns:a16="http://schemas.microsoft.com/office/drawing/2014/main" id="{8432CE02-D4BE-4AA4-A64A-5C9130FD942F}"/>
              </a:ext>
            </a:extLst>
          </p:cNvPr>
          <p:cNvSpPr txBox="1"/>
          <p:nvPr/>
        </p:nvSpPr>
        <p:spPr>
          <a:xfrm>
            <a:off x="6968766" y="1736461"/>
            <a:ext cx="1959776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관광지 정보</a:t>
            </a:r>
            <a:endParaRPr lang="en-US" altLang="ko-KR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139" name="Google Shape;529;p50">
            <a:extLst>
              <a:ext uri="{FF2B5EF4-FFF2-40B4-BE49-F238E27FC236}">
                <a16:creationId xmlns:a16="http://schemas.microsoft.com/office/drawing/2014/main" id="{CFE6973D-5188-498D-944A-2B983F402B3F}"/>
              </a:ext>
            </a:extLst>
          </p:cNvPr>
          <p:cNvSpPr txBox="1"/>
          <p:nvPr/>
        </p:nvSpPr>
        <p:spPr>
          <a:xfrm>
            <a:off x="7068174" y="2104005"/>
            <a:ext cx="1398041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관광지의 이름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, </a:t>
            </a: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사진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, </a:t>
            </a: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주소를 불러온다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grpSp>
        <p:nvGrpSpPr>
          <p:cNvPr id="140" name="Google Shape;548;p50">
            <a:extLst>
              <a:ext uri="{FF2B5EF4-FFF2-40B4-BE49-F238E27FC236}">
                <a16:creationId xmlns:a16="http://schemas.microsoft.com/office/drawing/2014/main" id="{5EA3C98D-A506-4562-95BE-42C9BAEA274C}"/>
              </a:ext>
            </a:extLst>
          </p:cNvPr>
          <p:cNvGrpSpPr/>
          <p:nvPr/>
        </p:nvGrpSpPr>
        <p:grpSpPr>
          <a:xfrm>
            <a:off x="6146735" y="1958443"/>
            <a:ext cx="251211" cy="267195"/>
            <a:chOff x="5364750" y="3235150"/>
            <a:chExt cx="277275" cy="294950"/>
          </a:xfrm>
        </p:grpSpPr>
        <p:sp>
          <p:nvSpPr>
            <p:cNvPr id="141" name="Google Shape;549;p50">
              <a:extLst>
                <a:ext uri="{FF2B5EF4-FFF2-40B4-BE49-F238E27FC236}">
                  <a16:creationId xmlns:a16="http://schemas.microsoft.com/office/drawing/2014/main" id="{71FF19CD-B3C0-4763-AEC3-496F1EEAAD4F}"/>
                </a:ext>
              </a:extLst>
            </p:cNvPr>
            <p:cNvSpPr/>
            <p:nvPr/>
          </p:nvSpPr>
          <p:spPr>
            <a:xfrm>
              <a:off x="5502600" y="3235150"/>
              <a:ext cx="17350" cy="44125"/>
            </a:xfrm>
            <a:custGeom>
              <a:avLst/>
              <a:gdLst/>
              <a:ahLst/>
              <a:cxnLst/>
              <a:rect l="l" t="t" r="r" b="b"/>
              <a:pathLst>
                <a:path w="694" h="1765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cubicBezTo>
                    <a:pt x="0" y="1607"/>
                    <a:pt x="158" y="1765"/>
                    <a:pt x="347" y="1765"/>
                  </a:cubicBezTo>
                  <a:cubicBezTo>
                    <a:pt x="536" y="1765"/>
                    <a:pt x="693" y="1607"/>
                    <a:pt x="693" y="1418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550;p50">
              <a:extLst>
                <a:ext uri="{FF2B5EF4-FFF2-40B4-BE49-F238E27FC236}">
                  <a16:creationId xmlns:a16="http://schemas.microsoft.com/office/drawing/2014/main" id="{A5863000-F08E-4A94-91DB-A96ADDD18402}"/>
                </a:ext>
              </a:extLst>
            </p:cNvPr>
            <p:cNvSpPr/>
            <p:nvPr/>
          </p:nvSpPr>
          <p:spPr>
            <a:xfrm>
              <a:off x="5555375" y="3253850"/>
              <a:ext cx="35450" cy="34100"/>
            </a:xfrm>
            <a:custGeom>
              <a:avLst/>
              <a:gdLst/>
              <a:ahLst/>
              <a:cxnLst/>
              <a:rect l="l" t="t" r="r" b="b"/>
              <a:pathLst>
                <a:path w="1418" h="1364" extrusionOk="0">
                  <a:moveTo>
                    <a:pt x="1071" y="1"/>
                  </a:moveTo>
                  <a:cubicBezTo>
                    <a:pt x="977" y="1"/>
                    <a:pt x="882" y="24"/>
                    <a:pt x="819" y="72"/>
                  </a:cubicBezTo>
                  <a:lnTo>
                    <a:pt x="126" y="796"/>
                  </a:lnTo>
                  <a:cubicBezTo>
                    <a:pt x="0" y="922"/>
                    <a:pt x="0" y="1143"/>
                    <a:pt x="126" y="1269"/>
                  </a:cubicBezTo>
                  <a:cubicBezTo>
                    <a:pt x="189" y="1332"/>
                    <a:pt x="268" y="1363"/>
                    <a:pt x="350" y="1363"/>
                  </a:cubicBezTo>
                  <a:cubicBezTo>
                    <a:pt x="433" y="1363"/>
                    <a:pt x="520" y="1332"/>
                    <a:pt x="599" y="1269"/>
                  </a:cubicBezTo>
                  <a:lnTo>
                    <a:pt x="1323" y="544"/>
                  </a:lnTo>
                  <a:cubicBezTo>
                    <a:pt x="1418" y="418"/>
                    <a:pt x="1418" y="198"/>
                    <a:pt x="1323" y="72"/>
                  </a:cubicBezTo>
                  <a:cubicBezTo>
                    <a:pt x="1260" y="24"/>
                    <a:pt x="1166" y="1"/>
                    <a:pt x="107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551;p50">
              <a:extLst>
                <a:ext uri="{FF2B5EF4-FFF2-40B4-BE49-F238E27FC236}">
                  <a16:creationId xmlns:a16="http://schemas.microsoft.com/office/drawing/2014/main" id="{2C94DD64-AC1F-4353-8D80-363808A519AD}"/>
                </a:ext>
              </a:extLst>
            </p:cNvPr>
            <p:cNvSpPr/>
            <p:nvPr/>
          </p:nvSpPr>
          <p:spPr>
            <a:xfrm>
              <a:off x="5606550" y="335722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79" y="725"/>
                  </a:cubicBezTo>
                  <a:lnTo>
                    <a:pt x="1072" y="725"/>
                  </a:lnTo>
                  <a:cubicBezTo>
                    <a:pt x="1261" y="725"/>
                    <a:pt x="1419" y="568"/>
                    <a:pt x="1419" y="347"/>
                  </a:cubicBezTo>
                  <a:cubicBezTo>
                    <a:pt x="1419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552;p50">
              <a:extLst>
                <a:ext uri="{FF2B5EF4-FFF2-40B4-BE49-F238E27FC236}">
                  <a16:creationId xmlns:a16="http://schemas.microsoft.com/office/drawing/2014/main" id="{0D60480C-22F1-41DC-8B22-7B7E13DA9AAE}"/>
                </a:ext>
              </a:extLst>
            </p:cNvPr>
            <p:cNvSpPr/>
            <p:nvPr/>
          </p:nvSpPr>
          <p:spPr>
            <a:xfrm>
              <a:off x="5364750" y="335722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694"/>
                    <a:pt x="347" y="694"/>
                  </a:cubicBezTo>
                  <a:lnTo>
                    <a:pt x="1072" y="694"/>
                  </a:lnTo>
                  <a:cubicBezTo>
                    <a:pt x="1261" y="694"/>
                    <a:pt x="1419" y="568"/>
                    <a:pt x="1419" y="347"/>
                  </a:cubicBezTo>
                  <a:cubicBezTo>
                    <a:pt x="1419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553;p50">
              <a:extLst>
                <a:ext uri="{FF2B5EF4-FFF2-40B4-BE49-F238E27FC236}">
                  <a16:creationId xmlns:a16="http://schemas.microsoft.com/office/drawing/2014/main" id="{EEE3E6E0-A98B-4DC1-8DE7-0CD217C9B233}"/>
                </a:ext>
              </a:extLst>
            </p:cNvPr>
            <p:cNvSpPr/>
            <p:nvPr/>
          </p:nvSpPr>
          <p:spPr>
            <a:xfrm>
              <a:off x="5433275" y="3253850"/>
              <a:ext cx="35475" cy="34100"/>
            </a:xfrm>
            <a:custGeom>
              <a:avLst/>
              <a:gdLst/>
              <a:ahLst/>
              <a:cxnLst/>
              <a:rect l="l" t="t" r="r" b="b"/>
              <a:pathLst>
                <a:path w="1419" h="1364" extrusionOk="0">
                  <a:moveTo>
                    <a:pt x="363" y="1"/>
                  </a:moveTo>
                  <a:cubicBezTo>
                    <a:pt x="276" y="1"/>
                    <a:pt x="190" y="24"/>
                    <a:pt x="127" y="72"/>
                  </a:cubicBezTo>
                  <a:cubicBezTo>
                    <a:pt x="1" y="198"/>
                    <a:pt x="1" y="450"/>
                    <a:pt x="127" y="544"/>
                  </a:cubicBezTo>
                  <a:lnTo>
                    <a:pt x="820" y="1269"/>
                  </a:lnTo>
                  <a:cubicBezTo>
                    <a:pt x="883" y="1332"/>
                    <a:pt x="977" y="1363"/>
                    <a:pt x="1072" y="1363"/>
                  </a:cubicBezTo>
                  <a:cubicBezTo>
                    <a:pt x="1166" y="1363"/>
                    <a:pt x="1261" y="1332"/>
                    <a:pt x="1324" y="1269"/>
                  </a:cubicBezTo>
                  <a:cubicBezTo>
                    <a:pt x="1418" y="1143"/>
                    <a:pt x="1418" y="922"/>
                    <a:pt x="1324" y="796"/>
                  </a:cubicBezTo>
                  <a:lnTo>
                    <a:pt x="599" y="72"/>
                  </a:lnTo>
                  <a:cubicBezTo>
                    <a:pt x="536" y="24"/>
                    <a:pt x="450" y="1"/>
                    <a:pt x="3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554;p50">
              <a:extLst>
                <a:ext uri="{FF2B5EF4-FFF2-40B4-BE49-F238E27FC236}">
                  <a16:creationId xmlns:a16="http://schemas.microsoft.com/office/drawing/2014/main" id="{BDA8DEC3-76FB-44D7-8B4A-0F3CE21151A6}"/>
                </a:ext>
              </a:extLst>
            </p:cNvPr>
            <p:cNvSpPr/>
            <p:nvPr/>
          </p:nvSpPr>
          <p:spPr>
            <a:xfrm>
              <a:off x="5380500" y="3287775"/>
              <a:ext cx="37050" cy="25975"/>
            </a:xfrm>
            <a:custGeom>
              <a:avLst/>
              <a:gdLst/>
              <a:ahLst/>
              <a:cxnLst/>
              <a:rect l="l" t="t" r="r" b="b"/>
              <a:pathLst>
                <a:path w="1482" h="1039" extrusionOk="0">
                  <a:moveTo>
                    <a:pt x="396" y="0"/>
                  </a:moveTo>
                  <a:cubicBezTo>
                    <a:pt x="267" y="0"/>
                    <a:pt x="132" y="81"/>
                    <a:pt x="64" y="195"/>
                  </a:cubicBezTo>
                  <a:cubicBezTo>
                    <a:pt x="1" y="353"/>
                    <a:pt x="64" y="573"/>
                    <a:pt x="221" y="668"/>
                  </a:cubicBezTo>
                  <a:lnTo>
                    <a:pt x="946" y="1015"/>
                  </a:lnTo>
                  <a:cubicBezTo>
                    <a:pt x="987" y="1031"/>
                    <a:pt x="1032" y="1039"/>
                    <a:pt x="1077" y="1039"/>
                  </a:cubicBezTo>
                  <a:cubicBezTo>
                    <a:pt x="1209" y="1039"/>
                    <a:pt x="1349" y="974"/>
                    <a:pt x="1419" y="857"/>
                  </a:cubicBezTo>
                  <a:cubicBezTo>
                    <a:pt x="1482" y="699"/>
                    <a:pt x="1419" y="447"/>
                    <a:pt x="1261" y="384"/>
                  </a:cubicBezTo>
                  <a:lnTo>
                    <a:pt x="536" y="38"/>
                  </a:lnTo>
                  <a:cubicBezTo>
                    <a:pt x="493" y="12"/>
                    <a:pt x="445" y="0"/>
                    <a:pt x="3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555;p50">
              <a:extLst>
                <a:ext uri="{FF2B5EF4-FFF2-40B4-BE49-F238E27FC236}">
                  <a16:creationId xmlns:a16="http://schemas.microsoft.com/office/drawing/2014/main" id="{E0A51E62-825F-4DFF-9697-C57DCE44575E}"/>
                </a:ext>
              </a:extLst>
            </p:cNvPr>
            <p:cNvSpPr/>
            <p:nvPr/>
          </p:nvSpPr>
          <p:spPr>
            <a:xfrm>
              <a:off x="5588450" y="3288075"/>
              <a:ext cx="37025" cy="26800"/>
            </a:xfrm>
            <a:custGeom>
              <a:avLst/>
              <a:gdLst/>
              <a:ahLst/>
              <a:cxnLst/>
              <a:rect l="l" t="t" r="r" b="b"/>
              <a:pathLst>
                <a:path w="1481" h="1072" extrusionOk="0">
                  <a:moveTo>
                    <a:pt x="1110" y="0"/>
                  </a:moveTo>
                  <a:cubicBezTo>
                    <a:pt x="1049" y="0"/>
                    <a:pt x="983" y="18"/>
                    <a:pt x="914" y="57"/>
                  </a:cubicBezTo>
                  <a:lnTo>
                    <a:pt x="221" y="404"/>
                  </a:lnTo>
                  <a:cubicBezTo>
                    <a:pt x="63" y="498"/>
                    <a:pt x="0" y="687"/>
                    <a:pt x="63" y="877"/>
                  </a:cubicBezTo>
                  <a:cubicBezTo>
                    <a:pt x="132" y="991"/>
                    <a:pt x="250" y="1072"/>
                    <a:pt x="382" y="1072"/>
                  </a:cubicBezTo>
                  <a:cubicBezTo>
                    <a:pt x="432" y="1072"/>
                    <a:pt x="484" y="1060"/>
                    <a:pt x="536" y="1034"/>
                  </a:cubicBezTo>
                  <a:lnTo>
                    <a:pt x="1260" y="687"/>
                  </a:lnTo>
                  <a:cubicBezTo>
                    <a:pt x="1418" y="593"/>
                    <a:pt x="1481" y="404"/>
                    <a:pt x="1418" y="215"/>
                  </a:cubicBezTo>
                  <a:cubicBezTo>
                    <a:pt x="1353" y="85"/>
                    <a:pt x="1244" y="0"/>
                    <a:pt x="11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556;p50">
              <a:extLst>
                <a:ext uri="{FF2B5EF4-FFF2-40B4-BE49-F238E27FC236}">
                  <a16:creationId xmlns:a16="http://schemas.microsoft.com/office/drawing/2014/main" id="{F4AE41ED-C245-4EB3-B438-EBEF84C4AB87}"/>
                </a:ext>
              </a:extLst>
            </p:cNvPr>
            <p:cNvSpPr/>
            <p:nvPr/>
          </p:nvSpPr>
          <p:spPr>
            <a:xfrm>
              <a:off x="5412025" y="3286350"/>
              <a:ext cx="177225" cy="243750"/>
            </a:xfrm>
            <a:custGeom>
              <a:avLst/>
              <a:gdLst/>
              <a:ahLst/>
              <a:cxnLst/>
              <a:rect l="l" t="t" r="r" b="b"/>
              <a:pathLst>
                <a:path w="7089" h="9750" extrusionOk="0">
                  <a:moveTo>
                    <a:pt x="3529" y="0"/>
                  </a:moveTo>
                  <a:cubicBezTo>
                    <a:pt x="3151" y="0"/>
                    <a:pt x="2836" y="315"/>
                    <a:pt x="2836" y="725"/>
                  </a:cubicBezTo>
                  <a:lnTo>
                    <a:pt x="2836" y="1418"/>
                  </a:lnTo>
                  <a:cubicBezTo>
                    <a:pt x="2836" y="1040"/>
                    <a:pt x="2520" y="725"/>
                    <a:pt x="2111" y="725"/>
                  </a:cubicBezTo>
                  <a:cubicBezTo>
                    <a:pt x="1733" y="725"/>
                    <a:pt x="1418" y="1040"/>
                    <a:pt x="1418" y="1418"/>
                  </a:cubicBezTo>
                  <a:lnTo>
                    <a:pt x="1418" y="2143"/>
                  </a:lnTo>
                  <a:cubicBezTo>
                    <a:pt x="1544" y="2143"/>
                    <a:pt x="1638" y="2080"/>
                    <a:pt x="1764" y="2080"/>
                  </a:cubicBezTo>
                  <a:lnTo>
                    <a:pt x="3497" y="2080"/>
                  </a:lnTo>
                  <a:cubicBezTo>
                    <a:pt x="4253" y="2080"/>
                    <a:pt x="4883" y="2710"/>
                    <a:pt x="4883" y="3466"/>
                  </a:cubicBezTo>
                  <a:cubicBezTo>
                    <a:pt x="4883" y="4096"/>
                    <a:pt x="4474" y="4600"/>
                    <a:pt x="3907" y="4758"/>
                  </a:cubicBezTo>
                  <a:cubicBezTo>
                    <a:pt x="4064" y="5073"/>
                    <a:pt x="4159" y="5482"/>
                    <a:pt x="4159" y="5860"/>
                  </a:cubicBezTo>
                  <a:cubicBezTo>
                    <a:pt x="4159" y="6081"/>
                    <a:pt x="4001" y="6238"/>
                    <a:pt x="3812" y="6238"/>
                  </a:cubicBezTo>
                  <a:cubicBezTo>
                    <a:pt x="3623" y="6238"/>
                    <a:pt x="3466" y="6081"/>
                    <a:pt x="3466" y="5860"/>
                  </a:cubicBezTo>
                  <a:cubicBezTo>
                    <a:pt x="3466" y="4915"/>
                    <a:pt x="2678" y="4128"/>
                    <a:pt x="1733" y="4128"/>
                  </a:cubicBezTo>
                  <a:lnTo>
                    <a:pt x="3466" y="4128"/>
                  </a:lnTo>
                  <a:cubicBezTo>
                    <a:pt x="3844" y="4128"/>
                    <a:pt x="4159" y="3812"/>
                    <a:pt x="4159" y="3434"/>
                  </a:cubicBezTo>
                  <a:cubicBezTo>
                    <a:pt x="4159" y="3025"/>
                    <a:pt x="3844" y="2710"/>
                    <a:pt x="3466" y="2710"/>
                  </a:cubicBezTo>
                  <a:lnTo>
                    <a:pt x="1733" y="2710"/>
                  </a:lnTo>
                  <a:cubicBezTo>
                    <a:pt x="788" y="2710"/>
                    <a:pt x="0" y="3497"/>
                    <a:pt x="0" y="4443"/>
                  </a:cubicBezTo>
                  <a:lnTo>
                    <a:pt x="0" y="5167"/>
                  </a:lnTo>
                  <a:cubicBezTo>
                    <a:pt x="0" y="6112"/>
                    <a:pt x="536" y="6963"/>
                    <a:pt x="1386" y="7372"/>
                  </a:cubicBezTo>
                  <a:lnTo>
                    <a:pt x="1386" y="8318"/>
                  </a:lnTo>
                  <a:cubicBezTo>
                    <a:pt x="977" y="8318"/>
                    <a:pt x="662" y="8633"/>
                    <a:pt x="662" y="9011"/>
                  </a:cubicBezTo>
                  <a:lnTo>
                    <a:pt x="662" y="9389"/>
                  </a:lnTo>
                  <a:cubicBezTo>
                    <a:pt x="662" y="9578"/>
                    <a:pt x="819" y="9735"/>
                    <a:pt x="1008" y="9735"/>
                  </a:cubicBezTo>
                  <a:lnTo>
                    <a:pt x="5860" y="9735"/>
                  </a:lnTo>
                  <a:cubicBezTo>
                    <a:pt x="5923" y="9745"/>
                    <a:pt x="5979" y="9749"/>
                    <a:pt x="6029" y="9749"/>
                  </a:cubicBezTo>
                  <a:cubicBezTo>
                    <a:pt x="6305" y="9749"/>
                    <a:pt x="6396" y="9612"/>
                    <a:pt x="6396" y="9452"/>
                  </a:cubicBezTo>
                  <a:lnTo>
                    <a:pt x="6396" y="9105"/>
                  </a:lnTo>
                  <a:cubicBezTo>
                    <a:pt x="6396" y="8696"/>
                    <a:pt x="6112" y="8381"/>
                    <a:pt x="5702" y="8381"/>
                  </a:cubicBezTo>
                  <a:lnTo>
                    <a:pt x="5702" y="7436"/>
                  </a:lnTo>
                  <a:cubicBezTo>
                    <a:pt x="6522" y="7057"/>
                    <a:pt x="7089" y="6175"/>
                    <a:pt x="7089" y="5230"/>
                  </a:cubicBezTo>
                  <a:lnTo>
                    <a:pt x="7089" y="2143"/>
                  </a:lnTo>
                  <a:cubicBezTo>
                    <a:pt x="7089" y="1733"/>
                    <a:pt x="6774" y="1418"/>
                    <a:pt x="6364" y="1418"/>
                  </a:cubicBezTo>
                  <a:cubicBezTo>
                    <a:pt x="5986" y="1418"/>
                    <a:pt x="5671" y="1733"/>
                    <a:pt x="5671" y="2143"/>
                  </a:cubicBezTo>
                  <a:lnTo>
                    <a:pt x="5671" y="1418"/>
                  </a:lnTo>
                  <a:cubicBezTo>
                    <a:pt x="5671" y="1040"/>
                    <a:pt x="5356" y="725"/>
                    <a:pt x="4946" y="725"/>
                  </a:cubicBezTo>
                  <a:cubicBezTo>
                    <a:pt x="4568" y="725"/>
                    <a:pt x="4253" y="1040"/>
                    <a:pt x="4253" y="1418"/>
                  </a:cubicBezTo>
                  <a:lnTo>
                    <a:pt x="4253" y="725"/>
                  </a:lnTo>
                  <a:cubicBezTo>
                    <a:pt x="4253" y="315"/>
                    <a:pt x="3938" y="0"/>
                    <a:pt x="35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9" name="Google Shape;516;p50">
            <a:extLst>
              <a:ext uri="{FF2B5EF4-FFF2-40B4-BE49-F238E27FC236}">
                <a16:creationId xmlns:a16="http://schemas.microsoft.com/office/drawing/2014/main" id="{296A0D90-2C94-43CF-9191-A58C6E17A8D9}"/>
              </a:ext>
            </a:extLst>
          </p:cNvPr>
          <p:cNvSpPr/>
          <p:nvPr/>
        </p:nvSpPr>
        <p:spPr>
          <a:xfrm>
            <a:off x="2214250" y="5948475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50" name="Google Shape;520;p50">
            <a:extLst>
              <a:ext uri="{FF2B5EF4-FFF2-40B4-BE49-F238E27FC236}">
                <a16:creationId xmlns:a16="http://schemas.microsoft.com/office/drawing/2014/main" id="{5A4D9E05-8507-4AA3-BC48-339EFBC25299}"/>
              </a:ext>
            </a:extLst>
          </p:cNvPr>
          <p:cNvCxnSpPr>
            <a:cxnSpLocks/>
          </p:cNvCxnSpPr>
          <p:nvPr/>
        </p:nvCxnSpPr>
        <p:spPr>
          <a:xfrm flipH="1">
            <a:off x="307804" y="6198595"/>
            <a:ext cx="2080151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1" name="Google Shape;524;p50">
            <a:extLst>
              <a:ext uri="{FF2B5EF4-FFF2-40B4-BE49-F238E27FC236}">
                <a16:creationId xmlns:a16="http://schemas.microsoft.com/office/drawing/2014/main" id="{52854E36-65DF-43C3-AA8C-A0105A39D804}"/>
              </a:ext>
            </a:extLst>
          </p:cNvPr>
          <p:cNvSpPr txBox="1"/>
          <p:nvPr/>
        </p:nvSpPr>
        <p:spPr>
          <a:xfrm>
            <a:off x="243029" y="5833495"/>
            <a:ext cx="1345206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리뷰 </a:t>
            </a:r>
            <a:r>
              <a:rPr lang="ko-KR" altLang="en-US" sz="1600" b="1" dirty="0" err="1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더보기</a:t>
            </a:r>
            <a:endParaRPr lang="ko-KR" altLang="en-US" sz="1600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152" name="Google Shape;525;p50">
            <a:extLst>
              <a:ext uri="{FF2B5EF4-FFF2-40B4-BE49-F238E27FC236}">
                <a16:creationId xmlns:a16="http://schemas.microsoft.com/office/drawing/2014/main" id="{2ED94EDD-B116-4131-94FC-892F3031F16D}"/>
              </a:ext>
            </a:extLst>
          </p:cNvPr>
          <p:cNvSpPr txBox="1"/>
          <p:nvPr/>
        </p:nvSpPr>
        <p:spPr>
          <a:xfrm>
            <a:off x="431629" y="6211388"/>
            <a:ext cx="1233000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더 많은 리뷰를 가져온다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grpSp>
        <p:nvGrpSpPr>
          <p:cNvPr id="153" name="Google Shape;532;p50">
            <a:extLst>
              <a:ext uri="{FF2B5EF4-FFF2-40B4-BE49-F238E27FC236}">
                <a16:creationId xmlns:a16="http://schemas.microsoft.com/office/drawing/2014/main" id="{6935761B-BFAB-4EC9-AB46-25385B1B87C7}"/>
              </a:ext>
            </a:extLst>
          </p:cNvPr>
          <p:cNvGrpSpPr/>
          <p:nvPr/>
        </p:nvGrpSpPr>
        <p:grpSpPr>
          <a:xfrm>
            <a:off x="2320395" y="6046649"/>
            <a:ext cx="269762" cy="266855"/>
            <a:chOff x="581525" y="3254850"/>
            <a:chExt cx="297750" cy="294575"/>
          </a:xfrm>
        </p:grpSpPr>
        <p:sp>
          <p:nvSpPr>
            <p:cNvPr id="154" name="Google Shape;533;p50">
              <a:extLst>
                <a:ext uri="{FF2B5EF4-FFF2-40B4-BE49-F238E27FC236}">
                  <a16:creationId xmlns:a16="http://schemas.microsoft.com/office/drawing/2014/main" id="{161D0472-E0DB-4ABD-A6AE-F9C11EA4D776}"/>
                </a:ext>
              </a:extLst>
            </p:cNvPr>
            <p:cNvSpPr/>
            <p:nvPr/>
          </p:nvSpPr>
          <p:spPr>
            <a:xfrm>
              <a:off x="616950" y="3358025"/>
              <a:ext cx="89025" cy="86650"/>
            </a:xfrm>
            <a:custGeom>
              <a:avLst/>
              <a:gdLst/>
              <a:ahLst/>
              <a:cxnLst/>
              <a:rect l="l" t="t" r="r" b="b"/>
              <a:pathLst>
                <a:path w="3561" h="3466" extrusionOk="0">
                  <a:moveTo>
                    <a:pt x="1797" y="0"/>
                  </a:moveTo>
                  <a:cubicBezTo>
                    <a:pt x="789" y="0"/>
                    <a:pt x="1" y="788"/>
                    <a:pt x="1" y="1733"/>
                  </a:cubicBezTo>
                  <a:cubicBezTo>
                    <a:pt x="1" y="2710"/>
                    <a:pt x="789" y="3466"/>
                    <a:pt x="1797" y="3466"/>
                  </a:cubicBezTo>
                  <a:cubicBezTo>
                    <a:pt x="2773" y="3466"/>
                    <a:pt x="3561" y="2710"/>
                    <a:pt x="3561" y="1733"/>
                  </a:cubicBezTo>
                  <a:cubicBezTo>
                    <a:pt x="3561" y="788"/>
                    <a:pt x="2773" y="0"/>
                    <a:pt x="17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534;p50">
              <a:extLst>
                <a:ext uri="{FF2B5EF4-FFF2-40B4-BE49-F238E27FC236}">
                  <a16:creationId xmlns:a16="http://schemas.microsoft.com/office/drawing/2014/main" id="{6E1A1977-CD9C-4C6F-B6F9-09C2D9AF2972}"/>
                </a:ext>
              </a:extLst>
            </p:cNvPr>
            <p:cNvSpPr/>
            <p:nvPr/>
          </p:nvSpPr>
          <p:spPr>
            <a:xfrm>
              <a:off x="721725" y="3254850"/>
              <a:ext cx="157550" cy="155975"/>
            </a:xfrm>
            <a:custGeom>
              <a:avLst/>
              <a:gdLst/>
              <a:ahLst/>
              <a:cxnLst/>
              <a:rect l="l" t="t" r="r" b="b"/>
              <a:pathLst>
                <a:path w="6302" h="6239" extrusionOk="0">
                  <a:moveTo>
                    <a:pt x="3151" y="1355"/>
                  </a:moveTo>
                  <a:cubicBezTo>
                    <a:pt x="3749" y="1355"/>
                    <a:pt x="4159" y="1827"/>
                    <a:pt x="4159" y="2363"/>
                  </a:cubicBezTo>
                  <a:cubicBezTo>
                    <a:pt x="4159" y="2773"/>
                    <a:pt x="3970" y="3119"/>
                    <a:pt x="3623" y="3277"/>
                  </a:cubicBezTo>
                  <a:cubicBezTo>
                    <a:pt x="3529" y="3308"/>
                    <a:pt x="3497" y="3434"/>
                    <a:pt x="3497" y="3560"/>
                  </a:cubicBezTo>
                  <a:cubicBezTo>
                    <a:pt x="3497" y="3749"/>
                    <a:pt x="3340" y="3907"/>
                    <a:pt x="3151" y="3907"/>
                  </a:cubicBezTo>
                  <a:cubicBezTo>
                    <a:pt x="2962" y="3907"/>
                    <a:pt x="2804" y="3749"/>
                    <a:pt x="2804" y="3560"/>
                  </a:cubicBezTo>
                  <a:cubicBezTo>
                    <a:pt x="2804" y="3151"/>
                    <a:pt x="2993" y="2836"/>
                    <a:pt x="3308" y="2647"/>
                  </a:cubicBezTo>
                  <a:cubicBezTo>
                    <a:pt x="3434" y="2552"/>
                    <a:pt x="3497" y="2458"/>
                    <a:pt x="3497" y="2332"/>
                  </a:cubicBezTo>
                  <a:cubicBezTo>
                    <a:pt x="3497" y="2143"/>
                    <a:pt x="3340" y="1953"/>
                    <a:pt x="3151" y="1953"/>
                  </a:cubicBezTo>
                  <a:cubicBezTo>
                    <a:pt x="2962" y="1953"/>
                    <a:pt x="2804" y="2143"/>
                    <a:pt x="2804" y="2332"/>
                  </a:cubicBezTo>
                  <a:cubicBezTo>
                    <a:pt x="2804" y="2521"/>
                    <a:pt x="2646" y="2678"/>
                    <a:pt x="2426" y="2678"/>
                  </a:cubicBezTo>
                  <a:cubicBezTo>
                    <a:pt x="2237" y="2678"/>
                    <a:pt x="2079" y="2521"/>
                    <a:pt x="2079" y="2332"/>
                  </a:cubicBezTo>
                  <a:cubicBezTo>
                    <a:pt x="2079" y="1827"/>
                    <a:pt x="2552" y="1355"/>
                    <a:pt x="3151" y="1355"/>
                  </a:cubicBezTo>
                  <a:close/>
                  <a:moveTo>
                    <a:pt x="3151" y="4096"/>
                  </a:moveTo>
                  <a:cubicBezTo>
                    <a:pt x="3340" y="4096"/>
                    <a:pt x="3497" y="4253"/>
                    <a:pt x="3497" y="4442"/>
                  </a:cubicBezTo>
                  <a:cubicBezTo>
                    <a:pt x="3497" y="4663"/>
                    <a:pt x="3340" y="4820"/>
                    <a:pt x="3151" y="4820"/>
                  </a:cubicBezTo>
                  <a:cubicBezTo>
                    <a:pt x="2962" y="4820"/>
                    <a:pt x="2804" y="4663"/>
                    <a:pt x="2804" y="4442"/>
                  </a:cubicBezTo>
                  <a:cubicBezTo>
                    <a:pt x="2804" y="4253"/>
                    <a:pt x="2962" y="4096"/>
                    <a:pt x="3151" y="4096"/>
                  </a:cubicBezTo>
                  <a:close/>
                  <a:moveTo>
                    <a:pt x="3182" y="0"/>
                  </a:moveTo>
                  <a:cubicBezTo>
                    <a:pt x="1481" y="0"/>
                    <a:pt x="63" y="1418"/>
                    <a:pt x="63" y="3119"/>
                  </a:cubicBezTo>
                  <a:cubicBezTo>
                    <a:pt x="63" y="3655"/>
                    <a:pt x="189" y="4159"/>
                    <a:pt x="473" y="4663"/>
                  </a:cubicBezTo>
                  <a:lnTo>
                    <a:pt x="32" y="5766"/>
                  </a:lnTo>
                  <a:cubicBezTo>
                    <a:pt x="0" y="5860"/>
                    <a:pt x="32" y="5986"/>
                    <a:pt x="126" y="6112"/>
                  </a:cubicBezTo>
                  <a:cubicBezTo>
                    <a:pt x="189" y="6175"/>
                    <a:pt x="347" y="6238"/>
                    <a:pt x="473" y="6238"/>
                  </a:cubicBezTo>
                  <a:lnTo>
                    <a:pt x="1764" y="5892"/>
                  </a:lnTo>
                  <a:cubicBezTo>
                    <a:pt x="2205" y="6144"/>
                    <a:pt x="2678" y="6238"/>
                    <a:pt x="3182" y="6238"/>
                  </a:cubicBezTo>
                  <a:cubicBezTo>
                    <a:pt x="4915" y="6238"/>
                    <a:pt x="6301" y="4789"/>
                    <a:pt x="6301" y="3119"/>
                  </a:cubicBezTo>
                  <a:cubicBezTo>
                    <a:pt x="6301" y="1386"/>
                    <a:pt x="4883" y="0"/>
                    <a:pt x="31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535;p50">
              <a:extLst>
                <a:ext uri="{FF2B5EF4-FFF2-40B4-BE49-F238E27FC236}">
                  <a16:creationId xmlns:a16="http://schemas.microsoft.com/office/drawing/2014/main" id="{E0BAA19F-ED02-461F-B523-B3FD49CAA23E}"/>
                </a:ext>
              </a:extLst>
            </p:cNvPr>
            <p:cNvSpPr/>
            <p:nvPr/>
          </p:nvSpPr>
          <p:spPr>
            <a:xfrm>
              <a:off x="581525" y="3440725"/>
              <a:ext cx="157550" cy="108700"/>
            </a:xfrm>
            <a:custGeom>
              <a:avLst/>
              <a:gdLst/>
              <a:ahLst/>
              <a:cxnLst/>
              <a:rect l="l" t="t" r="r" b="b"/>
              <a:pathLst>
                <a:path w="6302" h="4348" extrusionOk="0">
                  <a:moveTo>
                    <a:pt x="1355" y="0"/>
                  </a:moveTo>
                  <a:cubicBezTo>
                    <a:pt x="567" y="567"/>
                    <a:pt x="0" y="1513"/>
                    <a:pt x="0" y="2584"/>
                  </a:cubicBezTo>
                  <a:lnTo>
                    <a:pt x="0" y="4001"/>
                  </a:lnTo>
                  <a:cubicBezTo>
                    <a:pt x="63" y="4190"/>
                    <a:pt x="221" y="4348"/>
                    <a:pt x="410" y="4348"/>
                  </a:cubicBezTo>
                  <a:lnTo>
                    <a:pt x="5955" y="4348"/>
                  </a:lnTo>
                  <a:cubicBezTo>
                    <a:pt x="6144" y="4348"/>
                    <a:pt x="6301" y="4190"/>
                    <a:pt x="6301" y="4001"/>
                  </a:cubicBezTo>
                  <a:lnTo>
                    <a:pt x="6301" y="2584"/>
                  </a:lnTo>
                  <a:cubicBezTo>
                    <a:pt x="6301" y="1513"/>
                    <a:pt x="5797" y="599"/>
                    <a:pt x="4978" y="0"/>
                  </a:cubicBezTo>
                  <a:cubicBezTo>
                    <a:pt x="4537" y="536"/>
                    <a:pt x="3875" y="851"/>
                    <a:pt x="3151" y="851"/>
                  </a:cubicBezTo>
                  <a:cubicBezTo>
                    <a:pt x="2458" y="851"/>
                    <a:pt x="1796" y="536"/>
                    <a:pt x="13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E838A7CC-1950-4236-BBA8-102680C28C76}"/>
              </a:ext>
            </a:extLst>
          </p:cNvPr>
          <p:cNvSpPr/>
          <p:nvPr/>
        </p:nvSpPr>
        <p:spPr>
          <a:xfrm>
            <a:off x="335474" y="5562483"/>
            <a:ext cx="2664923" cy="1272266"/>
          </a:xfrm>
          <a:prstGeom prst="rect">
            <a:avLst/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14106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43920" y="6641869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3302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 관광지 페이지 로직</a:t>
            </a:r>
            <a:endParaRPr lang="ko-KR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622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Place Page Logic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849611" y="-599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Google Shape;75;p15">
            <a:extLst>
              <a:ext uri="{FF2B5EF4-FFF2-40B4-BE49-F238E27FC236}">
                <a16:creationId xmlns:a16="http://schemas.microsoft.com/office/drawing/2014/main" id="{586F6A76-CDC1-4632-9418-A5E1AEF57DF6}"/>
              </a:ext>
            </a:extLst>
          </p:cNvPr>
          <p:cNvSpPr txBox="1"/>
          <p:nvPr/>
        </p:nvSpPr>
        <p:spPr>
          <a:xfrm>
            <a:off x="3672807" y="3691479"/>
            <a:ext cx="1393282" cy="275143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chemeClr val="bg2">
                    <a:lumMod val="5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Server</a:t>
            </a:r>
            <a:endParaRPr dirty="0">
              <a:solidFill>
                <a:schemeClr val="bg2">
                  <a:lumMod val="50000"/>
                </a:schemeClr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8" name="Google Shape;75;p15">
            <a:extLst>
              <a:ext uri="{FF2B5EF4-FFF2-40B4-BE49-F238E27FC236}">
                <a16:creationId xmlns:a16="http://schemas.microsoft.com/office/drawing/2014/main" id="{76520478-31AD-442A-B62E-C59936E16F3C}"/>
              </a:ext>
            </a:extLst>
          </p:cNvPr>
          <p:cNvSpPr txBox="1"/>
          <p:nvPr/>
        </p:nvSpPr>
        <p:spPr>
          <a:xfrm>
            <a:off x="473488" y="3670623"/>
            <a:ext cx="1393282" cy="34668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rgbClr val="17A2B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Client</a:t>
            </a:r>
            <a:endParaRPr dirty="0">
              <a:solidFill>
                <a:srgbClr val="17A2B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9" name="Google Shape;244;p19">
            <a:extLst>
              <a:ext uri="{FF2B5EF4-FFF2-40B4-BE49-F238E27FC236}">
                <a16:creationId xmlns:a16="http://schemas.microsoft.com/office/drawing/2014/main" id="{3E25E5DA-601C-4DD6-A1F6-8612FCDC2AB1}"/>
              </a:ext>
            </a:extLst>
          </p:cNvPr>
          <p:cNvSpPr/>
          <p:nvPr/>
        </p:nvSpPr>
        <p:spPr>
          <a:xfrm>
            <a:off x="1083280" y="3264328"/>
            <a:ext cx="157772" cy="157772"/>
          </a:xfrm>
          <a:custGeom>
            <a:avLst/>
            <a:gdLst/>
            <a:ahLst/>
            <a:cxnLst/>
            <a:rect l="l" t="t" r="r" b="b"/>
            <a:pathLst>
              <a:path w="6847" h="6847" extrusionOk="0">
                <a:moveTo>
                  <a:pt x="3418" y="0"/>
                </a:moveTo>
                <a:cubicBezTo>
                  <a:pt x="1537" y="0"/>
                  <a:pt x="1" y="1536"/>
                  <a:pt x="1" y="3429"/>
                </a:cubicBezTo>
                <a:cubicBezTo>
                  <a:pt x="1" y="5310"/>
                  <a:pt x="1537" y="6846"/>
                  <a:pt x="3418" y="6846"/>
                </a:cubicBezTo>
                <a:cubicBezTo>
                  <a:pt x="5311" y="6846"/>
                  <a:pt x="6847" y="5310"/>
                  <a:pt x="6847" y="3429"/>
                </a:cubicBezTo>
                <a:cubicBezTo>
                  <a:pt x="6847" y="1536"/>
                  <a:pt x="5311" y="0"/>
                  <a:pt x="3418" y="0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245;p19">
            <a:extLst>
              <a:ext uri="{FF2B5EF4-FFF2-40B4-BE49-F238E27FC236}">
                <a16:creationId xmlns:a16="http://schemas.microsoft.com/office/drawing/2014/main" id="{38C14650-001C-4B86-BBE6-A64903E5B0FE}"/>
              </a:ext>
            </a:extLst>
          </p:cNvPr>
          <p:cNvSpPr/>
          <p:nvPr/>
        </p:nvSpPr>
        <p:spPr>
          <a:xfrm>
            <a:off x="1171898" y="3461289"/>
            <a:ext cx="181091" cy="194824"/>
          </a:xfrm>
          <a:custGeom>
            <a:avLst/>
            <a:gdLst/>
            <a:ahLst/>
            <a:cxnLst/>
            <a:rect l="l" t="t" r="r" b="b"/>
            <a:pathLst>
              <a:path w="7859" h="8455" extrusionOk="0">
                <a:moveTo>
                  <a:pt x="4501" y="1"/>
                </a:moveTo>
                <a:lnTo>
                  <a:pt x="0" y="8454"/>
                </a:lnTo>
                <a:lnTo>
                  <a:pt x="7859" y="8454"/>
                </a:lnTo>
                <a:lnTo>
                  <a:pt x="7859" y="4049"/>
                </a:lnTo>
                <a:cubicBezTo>
                  <a:pt x="7859" y="1334"/>
                  <a:pt x="6525" y="346"/>
                  <a:pt x="4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1" name="Google Shape;246;p19">
            <a:extLst>
              <a:ext uri="{FF2B5EF4-FFF2-40B4-BE49-F238E27FC236}">
                <a16:creationId xmlns:a16="http://schemas.microsoft.com/office/drawing/2014/main" id="{3E5346C1-A5A2-45D9-A22A-AA41280CE61C}"/>
              </a:ext>
            </a:extLst>
          </p:cNvPr>
          <p:cNvSpPr/>
          <p:nvPr/>
        </p:nvSpPr>
        <p:spPr>
          <a:xfrm>
            <a:off x="972449" y="3461289"/>
            <a:ext cx="179985" cy="194824"/>
          </a:xfrm>
          <a:custGeom>
            <a:avLst/>
            <a:gdLst/>
            <a:ahLst/>
            <a:cxnLst/>
            <a:rect l="l" t="t" r="r" b="b"/>
            <a:pathLst>
              <a:path w="7811" h="8455" extrusionOk="0">
                <a:moveTo>
                  <a:pt x="3334" y="1"/>
                </a:moveTo>
                <a:cubicBezTo>
                  <a:pt x="1310" y="346"/>
                  <a:pt x="1" y="1334"/>
                  <a:pt x="1" y="4049"/>
                </a:cubicBezTo>
                <a:lnTo>
                  <a:pt x="1" y="8454"/>
                </a:lnTo>
                <a:lnTo>
                  <a:pt x="7811" y="8454"/>
                </a:lnTo>
                <a:lnTo>
                  <a:pt x="3334" y="1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2" name="Google Shape;247;p19">
            <a:extLst>
              <a:ext uri="{FF2B5EF4-FFF2-40B4-BE49-F238E27FC236}">
                <a16:creationId xmlns:a16="http://schemas.microsoft.com/office/drawing/2014/main" id="{3B348A5A-BA7A-4B52-B4AF-55B3240B0CAE}"/>
              </a:ext>
            </a:extLst>
          </p:cNvPr>
          <p:cNvSpPr/>
          <p:nvPr/>
        </p:nvSpPr>
        <p:spPr>
          <a:xfrm>
            <a:off x="1134041" y="3457187"/>
            <a:ext cx="56523" cy="178349"/>
          </a:xfrm>
          <a:custGeom>
            <a:avLst/>
            <a:gdLst/>
            <a:ahLst/>
            <a:cxnLst/>
            <a:rect l="l" t="t" r="r" b="b"/>
            <a:pathLst>
              <a:path w="2453" h="7740" extrusionOk="0">
                <a:moveTo>
                  <a:pt x="1227" y="0"/>
                </a:moveTo>
                <a:lnTo>
                  <a:pt x="143" y="631"/>
                </a:lnTo>
                <a:lnTo>
                  <a:pt x="727" y="1334"/>
                </a:lnTo>
                <a:lnTo>
                  <a:pt x="0" y="5418"/>
                </a:lnTo>
                <a:lnTo>
                  <a:pt x="1227" y="7739"/>
                </a:lnTo>
                <a:lnTo>
                  <a:pt x="2453" y="5418"/>
                </a:lnTo>
                <a:lnTo>
                  <a:pt x="1727" y="1334"/>
                </a:lnTo>
                <a:lnTo>
                  <a:pt x="2310" y="631"/>
                </a:lnTo>
                <a:lnTo>
                  <a:pt x="1227" y="0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3" name="Google Shape;1189;p39">
            <a:extLst>
              <a:ext uri="{FF2B5EF4-FFF2-40B4-BE49-F238E27FC236}">
                <a16:creationId xmlns:a16="http://schemas.microsoft.com/office/drawing/2014/main" id="{6DE47E3A-638E-4396-9DF2-A5A64516F822}"/>
              </a:ext>
            </a:extLst>
          </p:cNvPr>
          <p:cNvGrpSpPr/>
          <p:nvPr/>
        </p:nvGrpSpPr>
        <p:grpSpPr>
          <a:xfrm>
            <a:off x="4167906" y="3280581"/>
            <a:ext cx="354586" cy="355557"/>
            <a:chOff x="-33645475" y="3944800"/>
            <a:chExt cx="292225" cy="293025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44" name="Google Shape;1190;p39">
              <a:extLst>
                <a:ext uri="{FF2B5EF4-FFF2-40B4-BE49-F238E27FC236}">
                  <a16:creationId xmlns:a16="http://schemas.microsoft.com/office/drawing/2014/main" id="{DB7E217B-F27E-4517-8B21-2AA3C1603A15}"/>
                </a:ext>
              </a:extLst>
            </p:cNvPr>
            <p:cNvSpPr/>
            <p:nvPr/>
          </p:nvSpPr>
          <p:spPr>
            <a:xfrm>
              <a:off x="-33549375" y="3944800"/>
              <a:ext cx="98475" cy="70900"/>
            </a:xfrm>
            <a:custGeom>
              <a:avLst/>
              <a:gdLst/>
              <a:ahLst/>
              <a:cxnLst/>
              <a:rect l="l" t="t" r="r" b="b"/>
              <a:pathLst>
                <a:path w="3939" h="2836" extrusionOk="0">
                  <a:moveTo>
                    <a:pt x="1985" y="0"/>
                  </a:moveTo>
                  <a:cubicBezTo>
                    <a:pt x="1260" y="0"/>
                    <a:pt x="473" y="946"/>
                    <a:pt x="0" y="2521"/>
                  </a:cubicBezTo>
                  <a:cubicBezTo>
                    <a:pt x="158" y="2615"/>
                    <a:pt x="284" y="2710"/>
                    <a:pt x="410" y="2836"/>
                  </a:cubicBezTo>
                  <a:cubicBezTo>
                    <a:pt x="914" y="2773"/>
                    <a:pt x="1481" y="2773"/>
                    <a:pt x="1985" y="2773"/>
                  </a:cubicBezTo>
                  <a:cubicBezTo>
                    <a:pt x="2489" y="2773"/>
                    <a:pt x="3056" y="2804"/>
                    <a:pt x="3560" y="2836"/>
                  </a:cubicBezTo>
                  <a:cubicBezTo>
                    <a:pt x="3623" y="2678"/>
                    <a:pt x="3781" y="2584"/>
                    <a:pt x="3938" y="2521"/>
                  </a:cubicBezTo>
                  <a:cubicBezTo>
                    <a:pt x="3529" y="946"/>
                    <a:pt x="2741" y="0"/>
                    <a:pt x="19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5" name="Google Shape;1191;p39">
              <a:extLst>
                <a:ext uri="{FF2B5EF4-FFF2-40B4-BE49-F238E27FC236}">
                  <a16:creationId xmlns:a16="http://schemas.microsoft.com/office/drawing/2014/main" id="{67516D5C-5AB3-4A06-91B5-7D2D39C183AA}"/>
                </a:ext>
              </a:extLst>
            </p:cNvPr>
            <p:cNvSpPr/>
            <p:nvPr/>
          </p:nvSpPr>
          <p:spPr>
            <a:xfrm>
              <a:off x="-33645475" y="4041675"/>
              <a:ext cx="70900" cy="98475"/>
            </a:xfrm>
            <a:custGeom>
              <a:avLst/>
              <a:gdLst/>
              <a:ahLst/>
              <a:cxnLst/>
              <a:rect l="l" t="t" r="r" b="b"/>
              <a:pathLst>
                <a:path w="2836" h="3939" extrusionOk="0">
                  <a:moveTo>
                    <a:pt x="2521" y="0"/>
                  </a:moveTo>
                  <a:cubicBezTo>
                    <a:pt x="946" y="473"/>
                    <a:pt x="32" y="1229"/>
                    <a:pt x="32" y="1954"/>
                  </a:cubicBezTo>
                  <a:cubicBezTo>
                    <a:pt x="1" y="2710"/>
                    <a:pt x="946" y="3466"/>
                    <a:pt x="2521" y="3939"/>
                  </a:cubicBezTo>
                  <a:cubicBezTo>
                    <a:pt x="2584" y="3781"/>
                    <a:pt x="2710" y="3655"/>
                    <a:pt x="2836" y="3529"/>
                  </a:cubicBezTo>
                  <a:cubicBezTo>
                    <a:pt x="2773" y="3025"/>
                    <a:pt x="2773" y="2521"/>
                    <a:pt x="2773" y="1954"/>
                  </a:cubicBezTo>
                  <a:cubicBezTo>
                    <a:pt x="2773" y="1418"/>
                    <a:pt x="2805" y="914"/>
                    <a:pt x="2836" y="379"/>
                  </a:cubicBezTo>
                  <a:cubicBezTo>
                    <a:pt x="2679" y="316"/>
                    <a:pt x="2553" y="158"/>
                    <a:pt x="2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6" name="Google Shape;1192;p39">
              <a:extLst>
                <a:ext uri="{FF2B5EF4-FFF2-40B4-BE49-F238E27FC236}">
                  <a16:creationId xmlns:a16="http://schemas.microsoft.com/office/drawing/2014/main" id="{7745EBF4-D955-4689-86A3-1EF206E4BCC2}"/>
                </a:ext>
              </a:extLst>
            </p:cNvPr>
            <p:cNvSpPr/>
            <p:nvPr/>
          </p:nvSpPr>
          <p:spPr>
            <a:xfrm>
              <a:off x="-33424150" y="4042450"/>
              <a:ext cx="70900" cy="52025"/>
            </a:xfrm>
            <a:custGeom>
              <a:avLst/>
              <a:gdLst/>
              <a:ahLst/>
              <a:cxnLst/>
              <a:rect l="l" t="t" r="r" b="b"/>
              <a:pathLst>
                <a:path w="2836" h="2081" extrusionOk="0">
                  <a:moveTo>
                    <a:pt x="316" y="1"/>
                  </a:moveTo>
                  <a:cubicBezTo>
                    <a:pt x="253" y="159"/>
                    <a:pt x="127" y="285"/>
                    <a:pt x="1" y="379"/>
                  </a:cubicBezTo>
                  <a:cubicBezTo>
                    <a:pt x="32" y="600"/>
                    <a:pt x="32" y="789"/>
                    <a:pt x="32" y="978"/>
                  </a:cubicBezTo>
                  <a:cubicBezTo>
                    <a:pt x="158" y="978"/>
                    <a:pt x="284" y="946"/>
                    <a:pt x="442" y="946"/>
                  </a:cubicBezTo>
                  <a:cubicBezTo>
                    <a:pt x="1387" y="946"/>
                    <a:pt x="2237" y="1387"/>
                    <a:pt x="2804" y="2080"/>
                  </a:cubicBezTo>
                  <a:lnTo>
                    <a:pt x="2804" y="1954"/>
                  </a:lnTo>
                  <a:cubicBezTo>
                    <a:pt x="2836" y="1230"/>
                    <a:pt x="1891" y="474"/>
                    <a:pt x="3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7" name="Google Shape;1193;p39">
              <a:extLst>
                <a:ext uri="{FF2B5EF4-FFF2-40B4-BE49-F238E27FC236}">
                  <a16:creationId xmlns:a16="http://schemas.microsoft.com/office/drawing/2014/main" id="{84AFD8E2-3011-4CA7-AAD8-2A8614BC535B}"/>
                </a:ext>
              </a:extLst>
            </p:cNvPr>
            <p:cNvSpPr/>
            <p:nvPr/>
          </p:nvSpPr>
          <p:spPr>
            <a:xfrm>
              <a:off x="-33549375" y="4165325"/>
              <a:ext cx="86650" cy="70925"/>
            </a:xfrm>
            <a:custGeom>
              <a:avLst/>
              <a:gdLst/>
              <a:ahLst/>
              <a:cxnLst/>
              <a:rect l="l" t="t" r="r" b="b"/>
              <a:pathLst>
                <a:path w="3466" h="2837" extrusionOk="0">
                  <a:moveTo>
                    <a:pt x="410" y="1"/>
                  </a:moveTo>
                  <a:cubicBezTo>
                    <a:pt x="315" y="158"/>
                    <a:pt x="158" y="284"/>
                    <a:pt x="0" y="316"/>
                  </a:cubicBezTo>
                  <a:cubicBezTo>
                    <a:pt x="473" y="1891"/>
                    <a:pt x="1260" y="2836"/>
                    <a:pt x="1985" y="2836"/>
                  </a:cubicBezTo>
                  <a:cubicBezTo>
                    <a:pt x="2489" y="2836"/>
                    <a:pt x="3056" y="2364"/>
                    <a:pt x="3466" y="1544"/>
                  </a:cubicBezTo>
                  <a:lnTo>
                    <a:pt x="3119" y="1072"/>
                  </a:lnTo>
                  <a:cubicBezTo>
                    <a:pt x="2836" y="851"/>
                    <a:pt x="2678" y="473"/>
                    <a:pt x="2521" y="95"/>
                  </a:cubicBezTo>
                  <a:lnTo>
                    <a:pt x="1985" y="95"/>
                  </a:lnTo>
                  <a:cubicBezTo>
                    <a:pt x="1418" y="95"/>
                    <a:pt x="882" y="64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8" name="Google Shape;1194;p39">
              <a:extLst>
                <a:ext uri="{FF2B5EF4-FFF2-40B4-BE49-F238E27FC236}">
                  <a16:creationId xmlns:a16="http://schemas.microsoft.com/office/drawing/2014/main" id="{3B667056-6F37-4E2E-BAF6-3193CA1844F9}"/>
                </a:ext>
              </a:extLst>
            </p:cNvPr>
            <p:cNvSpPr/>
            <p:nvPr/>
          </p:nvSpPr>
          <p:spPr>
            <a:xfrm>
              <a:off x="-33558825" y="4030650"/>
              <a:ext cx="118950" cy="120525"/>
            </a:xfrm>
            <a:custGeom>
              <a:avLst/>
              <a:gdLst/>
              <a:ahLst/>
              <a:cxnLst/>
              <a:rect l="l" t="t" r="r" b="b"/>
              <a:pathLst>
                <a:path w="4758" h="4821" extrusionOk="0">
                  <a:moveTo>
                    <a:pt x="2395" y="0"/>
                  </a:moveTo>
                  <a:cubicBezTo>
                    <a:pt x="1922" y="0"/>
                    <a:pt x="1418" y="32"/>
                    <a:pt x="1008" y="95"/>
                  </a:cubicBezTo>
                  <a:cubicBezTo>
                    <a:pt x="977" y="599"/>
                    <a:pt x="599" y="977"/>
                    <a:pt x="63" y="1040"/>
                  </a:cubicBezTo>
                  <a:cubicBezTo>
                    <a:pt x="32" y="1450"/>
                    <a:pt x="0" y="1922"/>
                    <a:pt x="0" y="2395"/>
                  </a:cubicBezTo>
                  <a:cubicBezTo>
                    <a:pt x="0" y="2867"/>
                    <a:pt x="32" y="3340"/>
                    <a:pt x="63" y="3781"/>
                  </a:cubicBezTo>
                  <a:cubicBezTo>
                    <a:pt x="599" y="3812"/>
                    <a:pt x="977" y="4222"/>
                    <a:pt x="1008" y="4726"/>
                  </a:cubicBezTo>
                  <a:cubicBezTo>
                    <a:pt x="1449" y="4758"/>
                    <a:pt x="1922" y="4821"/>
                    <a:pt x="2395" y="4821"/>
                  </a:cubicBezTo>
                  <a:lnTo>
                    <a:pt x="2804" y="4821"/>
                  </a:lnTo>
                  <a:cubicBezTo>
                    <a:pt x="2804" y="4695"/>
                    <a:pt x="2741" y="4569"/>
                    <a:pt x="2741" y="4506"/>
                  </a:cubicBezTo>
                  <a:cubicBezTo>
                    <a:pt x="2741" y="3151"/>
                    <a:pt x="3592" y="2017"/>
                    <a:pt x="4757" y="1576"/>
                  </a:cubicBezTo>
                  <a:cubicBezTo>
                    <a:pt x="4757" y="1387"/>
                    <a:pt x="4726" y="1229"/>
                    <a:pt x="4726" y="1040"/>
                  </a:cubicBezTo>
                  <a:cubicBezTo>
                    <a:pt x="4222" y="977"/>
                    <a:pt x="3812" y="599"/>
                    <a:pt x="3781" y="95"/>
                  </a:cubicBezTo>
                  <a:cubicBezTo>
                    <a:pt x="3340" y="32"/>
                    <a:pt x="2867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9" name="Google Shape;1195;p39">
              <a:extLst>
                <a:ext uri="{FF2B5EF4-FFF2-40B4-BE49-F238E27FC236}">
                  <a16:creationId xmlns:a16="http://schemas.microsoft.com/office/drawing/2014/main" id="{DA3BA0A3-3997-495F-85FD-9CBE86150144}"/>
                </a:ext>
              </a:extLst>
            </p:cNvPr>
            <p:cNvSpPr/>
            <p:nvPr/>
          </p:nvSpPr>
          <p:spPr>
            <a:xfrm>
              <a:off x="-33639950" y="4129900"/>
              <a:ext cx="100825" cy="100825"/>
            </a:xfrm>
            <a:custGeom>
              <a:avLst/>
              <a:gdLst/>
              <a:ahLst/>
              <a:cxnLst/>
              <a:rect l="l" t="t" r="r" b="b"/>
              <a:pathLst>
                <a:path w="4033" h="4033" extrusionOk="0">
                  <a:moveTo>
                    <a:pt x="0" y="0"/>
                  </a:moveTo>
                  <a:lnTo>
                    <a:pt x="0" y="0"/>
                  </a:lnTo>
                  <a:cubicBezTo>
                    <a:pt x="567" y="1953"/>
                    <a:pt x="2111" y="3466"/>
                    <a:pt x="4033" y="4033"/>
                  </a:cubicBezTo>
                  <a:cubicBezTo>
                    <a:pt x="3592" y="3466"/>
                    <a:pt x="3245" y="2741"/>
                    <a:pt x="2962" y="1827"/>
                  </a:cubicBezTo>
                  <a:cubicBezTo>
                    <a:pt x="2584" y="1733"/>
                    <a:pt x="2300" y="1481"/>
                    <a:pt x="2206" y="1071"/>
                  </a:cubicBezTo>
                  <a:cubicBezTo>
                    <a:pt x="1323" y="851"/>
                    <a:pt x="567" y="44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0" name="Google Shape;1196;p39">
              <a:extLst>
                <a:ext uri="{FF2B5EF4-FFF2-40B4-BE49-F238E27FC236}">
                  <a16:creationId xmlns:a16="http://schemas.microsoft.com/office/drawing/2014/main" id="{3891F9A9-D53B-4C4A-A486-F63AAC9E993C}"/>
                </a:ext>
              </a:extLst>
            </p:cNvPr>
            <p:cNvSpPr/>
            <p:nvPr/>
          </p:nvSpPr>
          <p:spPr>
            <a:xfrm>
              <a:off x="-33459600" y="3951875"/>
              <a:ext cx="100850" cy="100075"/>
            </a:xfrm>
            <a:custGeom>
              <a:avLst/>
              <a:gdLst/>
              <a:ahLst/>
              <a:cxnLst/>
              <a:rect l="l" t="t" r="r" b="b"/>
              <a:pathLst>
                <a:path w="4034" h="4003" extrusionOk="0">
                  <a:moveTo>
                    <a:pt x="1" y="1"/>
                  </a:moveTo>
                  <a:lnTo>
                    <a:pt x="1" y="1"/>
                  </a:lnTo>
                  <a:cubicBezTo>
                    <a:pt x="442" y="537"/>
                    <a:pt x="788" y="1293"/>
                    <a:pt x="1072" y="2206"/>
                  </a:cubicBezTo>
                  <a:cubicBezTo>
                    <a:pt x="1419" y="2238"/>
                    <a:pt x="1734" y="2553"/>
                    <a:pt x="1828" y="2962"/>
                  </a:cubicBezTo>
                  <a:cubicBezTo>
                    <a:pt x="2710" y="3183"/>
                    <a:pt x="3466" y="3592"/>
                    <a:pt x="4033" y="4002"/>
                  </a:cubicBezTo>
                  <a:cubicBezTo>
                    <a:pt x="3466" y="2080"/>
                    <a:pt x="1923" y="53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1" name="Google Shape;1197;p39">
              <a:extLst>
                <a:ext uri="{FF2B5EF4-FFF2-40B4-BE49-F238E27FC236}">
                  <a16:creationId xmlns:a16="http://schemas.microsoft.com/office/drawing/2014/main" id="{7E2E0DCD-586D-4B09-A84E-D1F8356EEADE}"/>
                </a:ext>
              </a:extLst>
            </p:cNvPr>
            <p:cNvSpPr/>
            <p:nvPr/>
          </p:nvSpPr>
          <p:spPr>
            <a:xfrm>
              <a:off x="-33639950" y="3951100"/>
              <a:ext cx="100825" cy="100050"/>
            </a:xfrm>
            <a:custGeom>
              <a:avLst/>
              <a:gdLst/>
              <a:ahLst/>
              <a:cxnLst/>
              <a:rect l="l" t="t" r="r" b="b"/>
              <a:pathLst>
                <a:path w="4033" h="4002" extrusionOk="0">
                  <a:moveTo>
                    <a:pt x="4033" y="0"/>
                  </a:moveTo>
                  <a:lnTo>
                    <a:pt x="4033" y="0"/>
                  </a:lnTo>
                  <a:cubicBezTo>
                    <a:pt x="2111" y="536"/>
                    <a:pt x="567" y="2080"/>
                    <a:pt x="0" y="4002"/>
                  </a:cubicBezTo>
                  <a:cubicBezTo>
                    <a:pt x="567" y="3592"/>
                    <a:pt x="1323" y="3214"/>
                    <a:pt x="2206" y="2962"/>
                  </a:cubicBezTo>
                  <a:cubicBezTo>
                    <a:pt x="2300" y="2552"/>
                    <a:pt x="2615" y="2269"/>
                    <a:pt x="2962" y="2206"/>
                  </a:cubicBezTo>
                  <a:cubicBezTo>
                    <a:pt x="3214" y="1292"/>
                    <a:pt x="3592" y="505"/>
                    <a:pt x="40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2" name="Google Shape;1198;p39">
              <a:extLst>
                <a:ext uri="{FF2B5EF4-FFF2-40B4-BE49-F238E27FC236}">
                  <a16:creationId xmlns:a16="http://schemas.microsoft.com/office/drawing/2014/main" id="{110B613F-2E13-4939-877B-88A7FEE0CE96}"/>
                </a:ext>
              </a:extLst>
            </p:cNvPr>
            <p:cNvSpPr/>
            <p:nvPr/>
          </p:nvSpPr>
          <p:spPr>
            <a:xfrm>
              <a:off x="-33472975" y="4082625"/>
              <a:ext cx="119725" cy="155200"/>
            </a:xfrm>
            <a:custGeom>
              <a:avLst/>
              <a:gdLst/>
              <a:ahLst/>
              <a:cxnLst/>
              <a:rect l="l" t="t" r="r" b="b"/>
              <a:pathLst>
                <a:path w="4789" h="6208" extrusionOk="0">
                  <a:moveTo>
                    <a:pt x="2395" y="1355"/>
                  </a:moveTo>
                  <a:cubicBezTo>
                    <a:pt x="2930" y="1355"/>
                    <a:pt x="3403" y="1828"/>
                    <a:pt x="3403" y="2364"/>
                  </a:cubicBezTo>
                  <a:cubicBezTo>
                    <a:pt x="3403" y="2962"/>
                    <a:pt x="2930" y="3403"/>
                    <a:pt x="2395" y="3403"/>
                  </a:cubicBezTo>
                  <a:cubicBezTo>
                    <a:pt x="1827" y="3403"/>
                    <a:pt x="1355" y="2931"/>
                    <a:pt x="1355" y="2364"/>
                  </a:cubicBezTo>
                  <a:cubicBezTo>
                    <a:pt x="1355" y="1828"/>
                    <a:pt x="1827" y="1355"/>
                    <a:pt x="2395" y="1355"/>
                  </a:cubicBezTo>
                  <a:close/>
                  <a:moveTo>
                    <a:pt x="2395" y="1"/>
                  </a:moveTo>
                  <a:cubicBezTo>
                    <a:pt x="1040" y="1"/>
                    <a:pt x="0" y="1072"/>
                    <a:pt x="0" y="2427"/>
                  </a:cubicBezTo>
                  <a:cubicBezTo>
                    <a:pt x="0" y="2994"/>
                    <a:pt x="221" y="3592"/>
                    <a:pt x="630" y="4002"/>
                  </a:cubicBezTo>
                  <a:lnTo>
                    <a:pt x="2111" y="6050"/>
                  </a:lnTo>
                  <a:cubicBezTo>
                    <a:pt x="2206" y="6113"/>
                    <a:pt x="2269" y="6207"/>
                    <a:pt x="2395" y="6207"/>
                  </a:cubicBezTo>
                  <a:cubicBezTo>
                    <a:pt x="2521" y="6207"/>
                    <a:pt x="2584" y="6144"/>
                    <a:pt x="2678" y="6050"/>
                  </a:cubicBezTo>
                  <a:lnTo>
                    <a:pt x="4442" y="3592"/>
                  </a:lnTo>
                  <a:cubicBezTo>
                    <a:pt x="4663" y="3246"/>
                    <a:pt x="4757" y="2805"/>
                    <a:pt x="4757" y="2364"/>
                  </a:cubicBezTo>
                  <a:cubicBezTo>
                    <a:pt x="4789" y="1072"/>
                    <a:pt x="3686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FF0000"/>
                </a:solidFill>
              </a:endParaRPr>
            </a:p>
          </p:txBody>
        </p:sp>
        <p:sp>
          <p:nvSpPr>
            <p:cNvPr id="153" name="Google Shape;1199;p39">
              <a:extLst>
                <a:ext uri="{FF2B5EF4-FFF2-40B4-BE49-F238E27FC236}">
                  <a16:creationId xmlns:a16="http://schemas.microsoft.com/office/drawing/2014/main" id="{E5679918-A922-472C-9913-EFDD232652EC}"/>
                </a:ext>
              </a:extLst>
            </p:cNvPr>
            <p:cNvSpPr/>
            <p:nvPr/>
          </p:nvSpPr>
          <p:spPr>
            <a:xfrm>
              <a:off x="-33421775" y="41338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8EA40D03-406A-4A10-B2B8-F9EF51C5292F}"/>
              </a:ext>
            </a:extLst>
          </p:cNvPr>
          <p:cNvSpPr/>
          <p:nvPr/>
        </p:nvSpPr>
        <p:spPr>
          <a:xfrm>
            <a:off x="511201" y="2696078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CBBD5334-6A7F-45BC-B8D2-FE401C2017C3}"/>
              </a:ext>
            </a:extLst>
          </p:cNvPr>
          <p:cNvSpPr/>
          <p:nvPr/>
        </p:nvSpPr>
        <p:spPr>
          <a:xfrm>
            <a:off x="3665664" y="2705247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Google Shape;432;p23">
            <a:extLst>
              <a:ext uri="{FF2B5EF4-FFF2-40B4-BE49-F238E27FC236}">
                <a16:creationId xmlns:a16="http://schemas.microsoft.com/office/drawing/2014/main" id="{5DDA7090-1B3C-413B-BAFA-7960C0B5D720}"/>
              </a:ext>
            </a:extLst>
          </p:cNvPr>
          <p:cNvSpPr/>
          <p:nvPr/>
        </p:nvSpPr>
        <p:spPr>
          <a:xfrm>
            <a:off x="7240336" y="2976946"/>
            <a:ext cx="737467" cy="702846"/>
          </a:xfrm>
          <a:custGeom>
            <a:avLst/>
            <a:gdLst/>
            <a:ahLst/>
            <a:cxnLst/>
            <a:rect l="l" t="t" r="r" b="b"/>
            <a:pathLst>
              <a:path w="30683" h="30695" extrusionOk="0">
                <a:moveTo>
                  <a:pt x="15348" y="1"/>
                </a:moveTo>
                <a:cubicBezTo>
                  <a:pt x="6871" y="1"/>
                  <a:pt x="1" y="6871"/>
                  <a:pt x="1" y="15348"/>
                </a:cubicBezTo>
                <a:cubicBezTo>
                  <a:pt x="1" y="23825"/>
                  <a:pt x="6871" y="30695"/>
                  <a:pt x="15348" y="30695"/>
                </a:cubicBezTo>
                <a:cubicBezTo>
                  <a:pt x="23813" y="30695"/>
                  <a:pt x="30683" y="23825"/>
                  <a:pt x="30683" y="15348"/>
                </a:cubicBezTo>
                <a:cubicBezTo>
                  <a:pt x="30683" y="6871"/>
                  <a:pt x="23813" y="1"/>
                  <a:pt x="15348" y="1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Google Shape;436;p23">
            <a:extLst>
              <a:ext uri="{FF2B5EF4-FFF2-40B4-BE49-F238E27FC236}">
                <a16:creationId xmlns:a16="http://schemas.microsoft.com/office/drawing/2014/main" id="{9CC5EC06-72B5-4A57-BF19-72D719B7BDD9}"/>
              </a:ext>
            </a:extLst>
          </p:cNvPr>
          <p:cNvSpPr/>
          <p:nvPr/>
        </p:nvSpPr>
        <p:spPr>
          <a:xfrm>
            <a:off x="7419470" y="3413410"/>
            <a:ext cx="379201" cy="98987"/>
          </a:xfrm>
          <a:custGeom>
            <a:avLst/>
            <a:gdLst/>
            <a:ahLst/>
            <a:cxnLst/>
            <a:rect l="l" t="t" r="r" b="b"/>
            <a:pathLst>
              <a:path w="15777" h="4323" extrusionOk="0">
                <a:moveTo>
                  <a:pt x="298" y="1"/>
                </a:moveTo>
                <a:cubicBezTo>
                  <a:pt x="167" y="1"/>
                  <a:pt x="0" y="72"/>
                  <a:pt x="0" y="203"/>
                </a:cubicBezTo>
                <a:lnTo>
                  <a:pt x="0" y="4073"/>
                </a:lnTo>
                <a:cubicBezTo>
                  <a:pt x="0" y="4216"/>
                  <a:pt x="167" y="4323"/>
                  <a:pt x="298" y="4323"/>
                </a:cubicBezTo>
                <a:lnTo>
                  <a:pt x="15526" y="4323"/>
                </a:lnTo>
                <a:cubicBezTo>
                  <a:pt x="15657" y="4323"/>
                  <a:pt x="15776" y="4216"/>
                  <a:pt x="15776" y="4073"/>
                </a:cubicBezTo>
                <a:lnTo>
                  <a:pt x="15776" y="203"/>
                </a:lnTo>
                <a:cubicBezTo>
                  <a:pt x="15776" y="72"/>
                  <a:pt x="15657" y="1"/>
                  <a:pt x="15526" y="1"/>
                </a:cubicBezTo>
                <a:lnTo>
                  <a:pt x="14026" y="1"/>
                </a:lnTo>
                <a:cubicBezTo>
                  <a:pt x="13895" y="1"/>
                  <a:pt x="13847" y="72"/>
                  <a:pt x="13847" y="203"/>
                </a:cubicBezTo>
                <a:lnTo>
                  <a:pt x="13847" y="2382"/>
                </a:lnTo>
                <a:lnTo>
                  <a:pt x="2084" y="2382"/>
                </a:lnTo>
                <a:lnTo>
                  <a:pt x="2084" y="203"/>
                </a:lnTo>
                <a:cubicBezTo>
                  <a:pt x="2084" y="72"/>
                  <a:pt x="1929" y="1"/>
                  <a:pt x="1798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437;p23">
            <a:extLst>
              <a:ext uri="{FF2B5EF4-FFF2-40B4-BE49-F238E27FC236}">
                <a16:creationId xmlns:a16="http://schemas.microsoft.com/office/drawing/2014/main" id="{4E611EEC-67A5-43E9-91C3-C7B8084DAA88}"/>
              </a:ext>
            </a:extLst>
          </p:cNvPr>
          <p:cNvSpPr/>
          <p:nvPr/>
        </p:nvSpPr>
        <p:spPr>
          <a:xfrm>
            <a:off x="7544813" y="3144339"/>
            <a:ext cx="128804" cy="44193"/>
          </a:xfrm>
          <a:custGeom>
            <a:avLst/>
            <a:gdLst/>
            <a:ahLst/>
            <a:cxnLst/>
            <a:rect l="l" t="t" r="r" b="b"/>
            <a:pathLst>
              <a:path w="5359" h="1930" extrusionOk="0">
                <a:moveTo>
                  <a:pt x="346" y="0"/>
                </a:moveTo>
                <a:cubicBezTo>
                  <a:pt x="191" y="0"/>
                  <a:pt x="0" y="155"/>
                  <a:pt x="0" y="322"/>
                </a:cubicBezTo>
                <a:lnTo>
                  <a:pt x="0" y="1596"/>
                </a:lnTo>
                <a:cubicBezTo>
                  <a:pt x="0" y="1751"/>
                  <a:pt x="191" y="1929"/>
                  <a:pt x="346" y="1929"/>
                </a:cubicBezTo>
                <a:lnTo>
                  <a:pt x="5049" y="1929"/>
                </a:lnTo>
                <a:cubicBezTo>
                  <a:pt x="5203" y="1929"/>
                  <a:pt x="5358" y="1751"/>
                  <a:pt x="5358" y="1596"/>
                </a:cubicBezTo>
                <a:lnTo>
                  <a:pt x="5358" y="322"/>
                </a:lnTo>
                <a:cubicBezTo>
                  <a:pt x="5358" y="155"/>
                  <a:pt x="5203" y="0"/>
                  <a:pt x="5049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438;p23">
            <a:extLst>
              <a:ext uri="{FF2B5EF4-FFF2-40B4-BE49-F238E27FC236}">
                <a16:creationId xmlns:a16="http://schemas.microsoft.com/office/drawing/2014/main" id="{6C5E78C2-28EB-4E8F-8F24-B8C1A999C429}"/>
              </a:ext>
            </a:extLst>
          </p:cNvPr>
          <p:cNvSpPr/>
          <p:nvPr/>
        </p:nvSpPr>
        <p:spPr>
          <a:xfrm>
            <a:off x="7461820" y="3198858"/>
            <a:ext cx="295631" cy="228405"/>
          </a:xfrm>
          <a:custGeom>
            <a:avLst/>
            <a:gdLst/>
            <a:ahLst/>
            <a:cxnLst/>
            <a:rect l="l" t="t" r="r" b="b"/>
            <a:pathLst>
              <a:path w="12300" h="9975" extrusionOk="0">
                <a:moveTo>
                  <a:pt x="3715" y="1"/>
                </a:moveTo>
                <a:cubicBezTo>
                  <a:pt x="3584" y="1"/>
                  <a:pt x="3453" y="60"/>
                  <a:pt x="3453" y="203"/>
                </a:cubicBezTo>
                <a:lnTo>
                  <a:pt x="3453" y="2822"/>
                </a:lnTo>
                <a:lnTo>
                  <a:pt x="703" y="2822"/>
                </a:lnTo>
                <a:cubicBezTo>
                  <a:pt x="274" y="2822"/>
                  <a:pt x="1" y="3144"/>
                  <a:pt x="215" y="3406"/>
                </a:cubicBezTo>
                <a:lnTo>
                  <a:pt x="2941" y="6597"/>
                </a:lnTo>
                <a:lnTo>
                  <a:pt x="5668" y="9787"/>
                </a:lnTo>
                <a:cubicBezTo>
                  <a:pt x="5775" y="9913"/>
                  <a:pt x="5963" y="9975"/>
                  <a:pt x="6152" y="9975"/>
                </a:cubicBezTo>
                <a:cubicBezTo>
                  <a:pt x="6341" y="9975"/>
                  <a:pt x="6531" y="9913"/>
                  <a:pt x="6644" y="9787"/>
                </a:cubicBezTo>
                <a:lnTo>
                  <a:pt x="9359" y="6597"/>
                </a:lnTo>
                <a:lnTo>
                  <a:pt x="12085" y="3406"/>
                </a:lnTo>
                <a:cubicBezTo>
                  <a:pt x="12300" y="3144"/>
                  <a:pt x="12026" y="2834"/>
                  <a:pt x="11597" y="2834"/>
                </a:cubicBezTo>
                <a:lnTo>
                  <a:pt x="8811" y="2834"/>
                </a:lnTo>
                <a:lnTo>
                  <a:pt x="8811" y="203"/>
                </a:lnTo>
                <a:cubicBezTo>
                  <a:pt x="8811" y="60"/>
                  <a:pt x="8633" y="1"/>
                  <a:pt x="8502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75;p15">
            <a:extLst>
              <a:ext uri="{FF2B5EF4-FFF2-40B4-BE49-F238E27FC236}">
                <a16:creationId xmlns:a16="http://schemas.microsoft.com/office/drawing/2014/main" id="{64ECF87B-E5B6-4EC8-BCC9-B2A30DD81ED5}"/>
              </a:ext>
            </a:extLst>
          </p:cNvPr>
          <p:cNvSpPr txBox="1"/>
          <p:nvPr/>
        </p:nvSpPr>
        <p:spPr>
          <a:xfrm>
            <a:off x="6879591" y="3679792"/>
            <a:ext cx="1393282" cy="34668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rgbClr val="17A2B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DB</a:t>
            </a:r>
            <a:endParaRPr dirty="0">
              <a:solidFill>
                <a:srgbClr val="17A2B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5" name="사각형: 둥근 모서리 84">
            <a:extLst>
              <a:ext uri="{FF2B5EF4-FFF2-40B4-BE49-F238E27FC236}">
                <a16:creationId xmlns:a16="http://schemas.microsoft.com/office/drawing/2014/main" id="{3A9C1D21-5B28-4C9D-A96C-E5B971096BE6}"/>
              </a:ext>
            </a:extLst>
          </p:cNvPr>
          <p:cNvSpPr/>
          <p:nvPr/>
        </p:nvSpPr>
        <p:spPr>
          <a:xfrm>
            <a:off x="6917304" y="2705247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FE1103-3DA7-4C93-BD1A-BC7978AB6B8F}"/>
              </a:ext>
            </a:extLst>
          </p:cNvPr>
          <p:cNvSpPr txBox="1"/>
          <p:nvPr/>
        </p:nvSpPr>
        <p:spPr>
          <a:xfrm>
            <a:off x="5147449" y="2674185"/>
            <a:ext cx="2055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2.</a:t>
            </a:r>
            <a:r>
              <a:rPr lang="ko-KR" altLang="en-US" sz="1200" b="1" dirty="0"/>
              <a:t> 해당 관광지에 대한 후기가 </a:t>
            </a:r>
            <a:r>
              <a:rPr lang="en-US" altLang="ko-KR" sz="1200" b="1" dirty="0" err="1"/>
              <a:t>db</a:t>
            </a:r>
            <a:r>
              <a:rPr lang="ko-KR" altLang="en-US" sz="1200" b="1" dirty="0"/>
              <a:t>에 저장되어 있는지 확인</a:t>
            </a:r>
          </a:p>
          <a:p>
            <a:endParaRPr lang="ko-KR" altLang="en-US" sz="1200" b="1" dirty="0"/>
          </a:p>
        </p:txBody>
      </p:sp>
      <p:sp>
        <p:nvSpPr>
          <p:cNvPr id="10" name="화살표: 왼쪽/오른쪽 9">
            <a:extLst>
              <a:ext uri="{FF2B5EF4-FFF2-40B4-BE49-F238E27FC236}">
                <a16:creationId xmlns:a16="http://schemas.microsoft.com/office/drawing/2014/main" id="{519500E1-0B17-4FDD-A833-87751EE734B4}"/>
              </a:ext>
            </a:extLst>
          </p:cNvPr>
          <p:cNvSpPr/>
          <p:nvPr/>
        </p:nvSpPr>
        <p:spPr>
          <a:xfrm>
            <a:off x="5359196" y="3353473"/>
            <a:ext cx="1216152" cy="484632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화살표: 왼쪽/오른쪽 92">
            <a:extLst>
              <a:ext uri="{FF2B5EF4-FFF2-40B4-BE49-F238E27FC236}">
                <a16:creationId xmlns:a16="http://schemas.microsoft.com/office/drawing/2014/main" id="{26C58157-C7BD-416C-A179-2FAD7C137E6E}"/>
              </a:ext>
            </a:extLst>
          </p:cNvPr>
          <p:cNvSpPr/>
          <p:nvPr/>
        </p:nvSpPr>
        <p:spPr>
          <a:xfrm>
            <a:off x="2147230" y="3429620"/>
            <a:ext cx="1216152" cy="484632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96062010-A2D7-4039-AD73-34EFB2FC53DA}"/>
              </a:ext>
            </a:extLst>
          </p:cNvPr>
          <p:cNvSpPr/>
          <p:nvPr/>
        </p:nvSpPr>
        <p:spPr>
          <a:xfrm>
            <a:off x="3378791" y="1472627"/>
            <a:ext cx="2055567" cy="54058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0"/>
                <a:solidFill>
                  <a:schemeClr val="tx1"/>
                </a:solidFill>
              </a:rPr>
              <a:t>관광지 후기 불러오기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4C42DAE-E1D5-4241-93CB-B326AE7A7697}"/>
              </a:ext>
            </a:extLst>
          </p:cNvPr>
          <p:cNvSpPr txBox="1"/>
          <p:nvPr/>
        </p:nvSpPr>
        <p:spPr>
          <a:xfrm>
            <a:off x="4983096" y="4654337"/>
            <a:ext cx="22832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3. true =&gt; </a:t>
            </a:r>
            <a:r>
              <a:rPr lang="ko-KR" altLang="en-US" sz="1200" b="1" dirty="0"/>
              <a:t>후기와 </a:t>
            </a:r>
            <a:r>
              <a:rPr lang="en-US" altLang="ko-KR" sz="1200" b="1" dirty="0"/>
              <a:t>{</a:t>
            </a:r>
            <a:r>
              <a:rPr lang="en-US" altLang="ko-KR" sz="1200" b="1" dirty="0" err="1"/>
              <a:t>db:true</a:t>
            </a:r>
            <a:r>
              <a:rPr lang="en-US" altLang="ko-KR" sz="1200" b="1" dirty="0"/>
              <a:t>} </a:t>
            </a:r>
            <a:r>
              <a:rPr lang="ko-KR" altLang="en-US" sz="1200" b="1" dirty="0"/>
              <a:t>응답</a:t>
            </a:r>
          </a:p>
          <a:p>
            <a:r>
              <a:rPr lang="en-US" altLang="ko-KR" sz="1200" b="1" dirty="0"/>
              <a:t>    false =&gt; </a:t>
            </a:r>
            <a:r>
              <a:rPr lang="ko-KR" altLang="en-US" sz="1200" b="1" dirty="0"/>
              <a:t>크롤링해서 후기를 </a:t>
            </a:r>
            <a:endParaRPr lang="en-US" altLang="ko-KR" sz="1200" b="1" dirty="0"/>
          </a:p>
          <a:p>
            <a:r>
              <a:rPr lang="ko-KR" altLang="en-US" sz="1200" b="1" dirty="0"/>
              <a:t>   가져오고 </a:t>
            </a:r>
            <a:r>
              <a:rPr lang="en-US" altLang="ko-KR" sz="1200" b="1" dirty="0" err="1"/>
              <a:t>db</a:t>
            </a:r>
            <a:r>
              <a:rPr lang="ko-KR" altLang="en-US" sz="1200" b="1" dirty="0"/>
              <a:t>에 저장한 뒤 응답</a:t>
            </a:r>
          </a:p>
          <a:p>
            <a:endParaRPr lang="ko-KR" altLang="en-US" sz="1200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E7ADB24-F703-46F3-B265-D47481815FB1}"/>
              </a:ext>
            </a:extLst>
          </p:cNvPr>
          <p:cNvSpPr txBox="1"/>
          <p:nvPr/>
        </p:nvSpPr>
        <p:spPr>
          <a:xfrm>
            <a:off x="4902949" y="5358061"/>
            <a:ext cx="2770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4. </a:t>
            </a:r>
            <a:r>
              <a:rPr lang="ko-KR" altLang="en-US" sz="1200" b="1" dirty="0" err="1"/>
              <a:t>응답받은</a:t>
            </a:r>
            <a:r>
              <a:rPr lang="ko-KR" altLang="en-US" sz="1200" b="1" dirty="0"/>
              <a:t> 내용을 </a:t>
            </a:r>
            <a:r>
              <a:rPr lang="en-US" altLang="ko-KR" sz="1200" b="1" dirty="0"/>
              <a:t>review</a:t>
            </a:r>
            <a:r>
              <a:rPr lang="ko-KR" altLang="en-US" sz="1200" b="1" dirty="0"/>
              <a:t>에 저장한 후   </a:t>
            </a:r>
            <a:endParaRPr lang="en-US" altLang="ko-KR" sz="1200" b="1" dirty="0"/>
          </a:p>
          <a:p>
            <a:r>
              <a:rPr lang="en-US" altLang="ko-KR" sz="1200" b="1" dirty="0"/>
              <a:t>    </a:t>
            </a:r>
            <a:r>
              <a:rPr lang="ko-KR" altLang="en-US" sz="1200" b="1" dirty="0"/>
              <a:t>한번 더 </a:t>
            </a:r>
            <a:r>
              <a:rPr lang="ko-KR" altLang="en-US" sz="1200" b="1" dirty="0" err="1"/>
              <a:t>요청시</a:t>
            </a:r>
            <a:r>
              <a:rPr lang="en-US" altLang="ko-KR" sz="1200" b="1" dirty="0"/>
              <a:t>, </a:t>
            </a:r>
            <a:r>
              <a:rPr lang="en-US" altLang="ko-KR" sz="1200" b="1" dirty="0" err="1"/>
              <a:t>db</a:t>
            </a:r>
            <a:r>
              <a:rPr lang="ko-KR" altLang="en-US" sz="1200" b="1" dirty="0"/>
              <a:t>객체의 값 확인</a:t>
            </a:r>
          </a:p>
          <a:p>
            <a:r>
              <a:rPr lang="en-US" altLang="ko-KR" sz="1200" b="1" dirty="0"/>
              <a:t>     =&gt; true</a:t>
            </a:r>
            <a:r>
              <a:rPr lang="ko-KR" altLang="en-US" sz="1200" b="1" dirty="0"/>
              <a:t>이므로 새로운 정보 </a:t>
            </a:r>
            <a:r>
              <a:rPr lang="ko-KR" altLang="en-US" sz="1200" b="1" dirty="0" err="1"/>
              <a:t>크롤링</a:t>
            </a:r>
            <a:endParaRPr lang="ko-KR" altLang="en-US" sz="1200" b="1" dirty="0"/>
          </a:p>
          <a:p>
            <a:endParaRPr lang="ko-KR" altLang="en-US" sz="1200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28AFCDC-9B5D-447C-8EAA-FE087ECE29CB}"/>
              </a:ext>
            </a:extLst>
          </p:cNvPr>
          <p:cNvSpPr txBox="1"/>
          <p:nvPr/>
        </p:nvSpPr>
        <p:spPr>
          <a:xfrm>
            <a:off x="1853213" y="2685604"/>
            <a:ext cx="2055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200" b="1" dirty="0"/>
              <a:t>관광지이름과 </a:t>
            </a:r>
            <a:endParaRPr lang="en-US" altLang="ko-KR" sz="1200" b="1" dirty="0"/>
          </a:p>
          <a:p>
            <a:r>
              <a:rPr lang="en-US" altLang="ko-KR" sz="1200" b="1" dirty="0"/>
              <a:t>      {</a:t>
            </a:r>
            <a:r>
              <a:rPr lang="en-US" altLang="ko-KR" sz="1200" b="1" dirty="0" err="1"/>
              <a:t>db:false</a:t>
            </a:r>
            <a:r>
              <a:rPr lang="en-US" altLang="ko-KR" sz="1200" b="1" dirty="0"/>
              <a:t>}</a:t>
            </a:r>
            <a:r>
              <a:rPr lang="ko-KR" altLang="en-US" sz="1200" b="1" dirty="0"/>
              <a:t>를 담아 요청</a:t>
            </a:r>
          </a:p>
          <a:p>
            <a:endParaRPr lang="ko-KR" altLang="en-US" sz="12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07E5C18-0255-4F60-BBF4-CFA9E1F40473}"/>
              </a:ext>
            </a:extLst>
          </p:cNvPr>
          <p:cNvSpPr txBox="1"/>
          <p:nvPr/>
        </p:nvSpPr>
        <p:spPr>
          <a:xfrm>
            <a:off x="1866770" y="4709902"/>
            <a:ext cx="2283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5. review</a:t>
            </a:r>
            <a:r>
              <a:rPr lang="ko-KR" altLang="en-US" sz="1200" b="1" dirty="0"/>
              <a:t>를 클라이언트에 전달</a:t>
            </a:r>
            <a:r>
              <a:rPr lang="en-US" altLang="ko-KR" sz="1200" b="1" dirty="0"/>
              <a:t> 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18773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1775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/>
              <a:t>Review DB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Review Data Base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5627782-890D-46F2-9A1B-90285B163B09}"/>
              </a:ext>
            </a:extLst>
          </p:cNvPr>
          <p:cNvSpPr txBox="1"/>
          <p:nvPr/>
        </p:nvSpPr>
        <p:spPr>
          <a:xfrm>
            <a:off x="623451" y="3727533"/>
            <a:ext cx="7631315" cy="646331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Keyword : </a:t>
            </a:r>
            <a:r>
              <a:rPr lang="ko-KR" altLang="en-US" dirty="0"/>
              <a:t>검색한 단어를 저장한다</a:t>
            </a:r>
            <a:r>
              <a:rPr lang="en-US" altLang="ko-KR" dirty="0"/>
              <a:t>.    		Title  : </a:t>
            </a:r>
            <a:r>
              <a:rPr lang="ko-KR" altLang="en-US" dirty="0"/>
              <a:t>리뷰의 타이틀</a:t>
            </a:r>
            <a:endParaRPr lang="en-US" altLang="ko-KR" dirty="0"/>
          </a:p>
          <a:p>
            <a:r>
              <a:rPr lang="en-US" altLang="ko-KR" dirty="0"/>
              <a:t>Link : </a:t>
            </a:r>
            <a:r>
              <a:rPr lang="ko-KR" altLang="en-US" dirty="0"/>
              <a:t> 해당 리뷰의 블로그 링크</a:t>
            </a:r>
            <a:r>
              <a:rPr lang="en-US" altLang="ko-KR" dirty="0"/>
              <a:t>			Summary : </a:t>
            </a:r>
            <a:r>
              <a:rPr lang="ko-KR" altLang="en-US" dirty="0"/>
              <a:t>해당 리뷰의 요약본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607CDAAA-9A33-4A05-9DBF-40C675857D3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3451" y="1978340"/>
            <a:ext cx="7743825" cy="136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6514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그림 120">
            <a:extLst>
              <a:ext uri="{FF2B5EF4-FFF2-40B4-BE49-F238E27FC236}">
                <a16:creationId xmlns:a16="http://schemas.microsoft.com/office/drawing/2014/main" id="{10540C09-7516-4C67-840A-DA23326F475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8905" y="1399242"/>
            <a:ext cx="4647018" cy="5196863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3139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관광지 검색페이지</a:t>
            </a:r>
            <a:endParaRPr lang="en-US" altLang="ko-KR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227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Search Page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7DF71CC7-9526-4243-8CD1-6FDC29C3CB34}"/>
              </a:ext>
            </a:extLst>
          </p:cNvPr>
          <p:cNvSpPr/>
          <p:nvPr/>
        </p:nvSpPr>
        <p:spPr>
          <a:xfrm>
            <a:off x="2427968" y="3451078"/>
            <a:ext cx="231735" cy="157761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사각형: 둥근 모서리 77">
            <a:extLst>
              <a:ext uri="{FF2B5EF4-FFF2-40B4-BE49-F238E27FC236}">
                <a16:creationId xmlns:a16="http://schemas.microsoft.com/office/drawing/2014/main" id="{52CBD5D9-0A22-4513-9D1F-57EC6026FFC2}"/>
              </a:ext>
            </a:extLst>
          </p:cNvPr>
          <p:cNvSpPr/>
          <p:nvPr/>
        </p:nvSpPr>
        <p:spPr>
          <a:xfrm>
            <a:off x="4573046" y="3454874"/>
            <a:ext cx="231735" cy="157761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CDFDECF4-A882-4543-8D68-2FAF94143DBC}"/>
              </a:ext>
            </a:extLst>
          </p:cNvPr>
          <p:cNvSpPr/>
          <p:nvPr/>
        </p:nvSpPr>
        <p:spPr>
          <a:xfrm>
            <a:off x="2425154" y="5726519"/>
            <a:ext cx="231735" cy="157761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사각형: 둥근 모서리 79">
            <a:extLst>
              <a:ext uri="{FF2B5EF4-FFF2-40B4-BE49-F238E27FC236}">
                <a16:creationId xmlns:a16="http://schemas.microsoft.com/office/drawing/2014/main" id="{956B4CCD-E8B4-4F32-9BD5-8076581D2C26}"/>
              </a:ext>
            </a:extLst>
          </p:cNvPr>
          <p:cNvSpPr/>
          <p:nvPr/>
        </p:nvSpPr>
        <p:spPr>
          <a:xfrm>
            <a:off x="4564140" y="5726518"/>
            <a:ext cx="231735" cy="157761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Google Shape;518;p50">
            <a:extLst>
              <a:ext uri="{FF2B5EF4-FFF2-40B4-BE49-F238E27FC236}">
                <a16:creationId xmlns:a16="http://schemas.microsoft.com/office/drawing/2014/main" id="{515945FC-220C-49CB-884B-D475350A2DE8}"/>
              </a:ext>
            </a:extLst>
          </p:cNvPr>
          <p:cNvSpPr/>
          <p:nvPr/>
        </p:nvSpPr>
        <p:spPr>
          <a:xfrm>
            <a:off x="2378810" y="2062495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19;p50">
            <a:extLst>
              <a:ext uri="{FF2B5EF4-FFF2-40B4-BE49-F238E27FC236}">
                <a16:creationId xmlns:a16="http://schemas.microsoft.com/office/drawing/2014/main" id="{68545D77-AB2C-4CE6-84E7-74F782A44C38}"/>
              </a:ext>
            </a:extLst>
          </p:cNvPr>
          <p:cNvSpPr/>
          <p:nvPr/>
        </p:nvSpPr>
        <p:spPr>
          <a:xfrm>
            <a:off x="5874419" y="4166134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522;p50">
            <a:extLst>
              <a:ext uri="{FF2B5EF4-FFF2-40B4-BE49-F238E27FC236}">
                <a16:creationId xmlns:a16="http://schemas.microsoft.com/office/drawing/2014/main" id="{31954BC0-51AF-4555-B73B-4DE3E71D1189}"/>
              </a:ext>
            </a:extLst>
          </p:cNvPr>
          <p:cNvCxnSpPr>
            <a:cxnSpLocks/>
          </p:cNvCxnSpPr>
          <p:nvPr/>
        </p:nvCxnSpPr>
        <p:spPr>
          <a:xfrm flipH="1">
            <a:off x="713833" y="2228094"/>
            <a:ext cx="1801054" cy="7346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" name="Google Shape;523;p50">
            <a:extLst>
              <a:ext uri="{FF2B5EF4-FFF2-40B4-BE49-F238E27FC236}">
                <a16:creationId xmlns:a16="http://schemas.microsoft.com/office/drawing/2014/main" id="{A15B1F13-0814-4DF1-A6B1-F4C8CADA3675}"/>
              </a:ext>
            </a:extLst>
          </p:cNvPr>
          <p:cNvCxnSpPr/>
          <p:nvPr/>
        </p:nvCxnSpPr>
        <p:spPr>
          <a:xfrm rot="10800000">
            <a:off x="6112194" y="4397752"/>
            <a:ext cx="2414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1" name="Google Shape;528;p50">
            <a:extLst>
              <a:ext uri="{FF2B5EF4-FFF2-40B4-BE49-F238E27FC236}">
                <a16:creationId xmlns:a16="http://schemas.microsoft.com/office/drawing/2014/main" id="{870844E5-7841-4FCD-8726-81AF16DF8FE7}"/>
              </a:ext>
            </a:extLst>
          </p:cNvPr>
          <p:cNvSpPr txBox="1"/>
          <p:nvPr/>
        </p:nvSpPr>
        <p:spPr>
          <a:xfrm>
            <a:off x="7124044" y="4038978"/>
            <a:ext cx="1959776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관광지 정보</a:t>
            </a:r>
            <a:endParaRPr lang="en-US" altLang="ko-KR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82" name="Google Shape;529;p50">
            <a:extLst>
              <a:ext uri="{FF2B5EF4-FFF2-40B4-BE49-F238E27FC236}">
                <a16:creationId xmlns:a16="http://schemas.microsoft.com/office/drawing/2014/main" id="{ED113D91-E1C4-4844-8DEA-1E05DFD4D457}"/>
              </a:ext>
            </a:extLst>
          </p:cNvPr>
          <p:cNvSpPr txBox="1"/>
          <p:nvPr/>
        </p:nvSpPr>
        <p:spPr>
          <a:xfrm>
            <a:off x="6991809" y="4434978"/>
            <a:ext cx="1420789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관광지의 이름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, </a:t>
            </a: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사진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, </a:t>
            </a: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주소를 담아 보여준다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83" name="Google Shape;530;p50">
            <a:extLst>
              <a:ext uri="{FF2B5EF4-FFF2-40B4-BE49-F238E27FC236}">
                <a16:creationId xmlns:a16="http://schemas.microsoft.com/office/drawing/2014/main" id="{62979DF2-F3BE-4AC1-8C6F-7E2DD0E5EF32}"/>
              </a:ext>
            </a:extLst>
          </p:cNvPr>
          <p:cNvSpPr txBox="1"/>
          <p:nvPr/>
        </p:nvSpPr>
        <p:spPr>
          <a:xfrm>
            <a:off x="715052" y="1855410"/>
            <a:ext cx="1447867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북마크기능</a:t>
            </a:r>
            <a:endParaRPr sz="1000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84" name="Google Shape;531;p50">
            <a:extLst>
              <a:ext uri="{FF2B5EF4-FFF2-40B4-BE49-F238E27FC236}">
                <a16:creationId xmlns:a16="http://schemas.microsoft.com/office/drawing/2014/main" id="{B5BF43E2-BD55-4118-8151-45063B3B8209}"/>
              </a:ext>
            </a:extLst>
          </p:cNvPr>
          <p:cNvSpPr txBox="1"/>
          <p:nvPr/>
        </p:nvSpPr>
        <p:spPr>
          <a:xfrm>
            <a:off x="851468" y="2260935"/>
            <a:ext cx="1389417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관심있는 관광지를 북마크에 추가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/</a:t>
            </a: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삭제 한다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93" name="Google Shape;519;p50">
            <a:extLst>
              <a:ext uri="{FF2B5EF4-FFF2-40B4-BE49-F238E27FC236}">
                <a16:creationId xmlns:a16="http://schemas.microsoft.com/office/drawing/2014/main" id="{0D1AD9A7-F0A5-485B-BDE9-C37CA62C6EB4}"/>
              </a:ext>
            </a:extLst>
          </p:cNvPr>
          <p:cNvSpPr/>
          <p:nvPr/>
        </p:nvSpPr>
        <p:spPr>
          <a:xfrm>
            <a:off x="6145595" y="1088906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94" name="Google Shape;523;p50">
            <a:extLst>
              <a:ext uri="{FF2B5EF4-FFF2-40B4-BE49-F238E27FC236}">
                <a16:creationId xmlns:a16="http://schemas.microsoft.com/office/drawing/2014/main" id="{5C710D5A-884D-4536-922F-54A212D77A0E}"/>
              </a:ext>
            </a:extLst>
          </p:cNvPr>
          <p:cNvCxnSpPr/>
          <p:nvPr/>
        </p:nvCxnSpPr>
        <p:spPr>
          <a:xfrm rot="10800000">
            <a:off x="6316679" y="1333374"/>
            <a:ext cx="2414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5" name="Google Shape;528;p50">
            <a:extLst>
              <a:ext uri="{FF2B5EF4-FFF2-40B4-BE49-F238E27FC236}">
                <a16:creationId xmlns:a16="http://schemas.microsoft.com/office/drawing/2014/main" id="{C45D995D-523F-4486-8952-1A552627AB92}"/>
              </a:ext>
            </a:extLst>
          </p:cNvPr>
          <p:cNvSpPr txBox="1"/>
          <p:nvPr/>
        </p:nvSpPr>
        <p:spPr>
          <a:xfrm>
            <a:off x="7083066" y="964936"/>
            <a:ext cx="1959776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관광지 재 검색</a:t>
            </a:r>
            <a:endParaRPr lang="en-US" altLang="ko-KR" b="1" dirty="0">
              <a:solidFill>
                <a:schemeClr val="dk1"/>
              </a:solidFill>
              <a:latin typeface="Exo 2"/>
              <a:ea typeface="Exo 2"/>
              <a:cs typeface="Exo 2"/>
              <a:sym typeface="Exo 2"/>
            </a:endParaRPr>
          </a:p>
        </p:txBody>
      </p:sp>
      <p:sp>
        <p:nvSpPr>
          <p:cNvPr id="96" name="Google Shape;529;p50">
            <a:extLst>
              <a:ext uri="{FF2B5EF4-FFF2-40B4-BE49-F238E27FC236}">
                <a16:creationId xmlns:a16="http://schemas.microsoft.com/office/drawing/2014/main" id="{5A92BAB0-3084-417B-9898-C68CF55A35CC}"/>
              </a:ext>
            </a:extLst>
          </p:cNvPr>
          <p:cNvSpPr txBox="1"/>
          <p:nvPr/>
        </p:nvSpPr>
        <p:spPr>
          <a:xfrm>
            <a:off x="7196294" y="1332480"/>
            <a:ext cx="1384221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다른 관광지를 검색하여 보여준다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sp>
        <p:nvSpPr>
          <p:cNvPr id="122" name="Google Shape;516;p50">
            <a:extLst>
              <a:ext uri="{FF2B5EF4-FFF2-40B4-BE49-F238E27FC236}">
                <a16:creationId xmlns:a16="http://schemas.microsoft.com/office/drawing/2014/main" id="{50800CC9-C50F-4514-B5C0-654B8B1D424E}"/>
              </a:ext>
            </a:extLst>
          </p:cNvPr>
          <p:cNvSpPr/>
          <p:nvPr/>
        </p:nvSpPr>
        <p:spPr>
          <a:xfrm>
            <a:off x="2461900" y="5157900"/>
            <a:ext cx="482100" cy="463200"/>
          </a:xfrm>
          <a:prstGeom prst="snip2DiagRect">
            <a:avLst>
              <a:gd name="adj1" fmla="val 0"/>
              <a:gd name="adj2" fmla="val 1666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23" name="Google Shape;520;p50">
            <a:extLst>
              <a:ext uri="{FF2B5EF4-FFF2-40B4-BE49-F238E27FC236}">
                <a16:creationId xmlns:a16="http://schemas.microsoft.com/office/drawing/2014/main" id="{B9C7ECC5-8E07-4D1F-8CED-5A14DECC43E1}"/>
              </a:ext>
            </a:extLst>
          </p:cNvPr>
          <p:cNvCxnSpPr>
            <a:cxnSpLocks/>
          </p:cNvCxnSpPr>
          <p:nvPr/>
        </p:nvCxnSpPr>
        <p:spPr>
          <a:xfrm flipH="1">
            <a:off x="306544" y="5408020"/>
            <a:ext cx="2186185" cy="12793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4" name="Google Shape;524;p50">
            <a:extLst>
              <a:ext uri="{FF2B5EF4-FFF2-40B4-BE49-F238E27FC236}">
                <a16:creationId xmlns:a16="http://schemas.microsoft.com/office/drawing/2014/main" id="{31AAD27B-06DF-4726-8F32-A6D219480813}"/>
              </a:ext>
            </a:extLst>
          </p:cNvPr>
          <p:cNvSpPr txBox="1"/>
          <p:nvPr/>
        </p:nvSpPr>
        <p:spPr>
          <a:xfrm>
            <a:off x="-527713" y="5042920"/>
            <a:ext cx="2925573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600" b="1" dirty="0">
                <a:solidFill>
                  <a:schemeClr val="dk1"/>
                </a:solidFill>
                <a:latin typeface="Exo 2"/>
                <a:ea typeface="Exo 2"/>
                <a:cs typeface="Exo 2"/>
                <a:sym typeface="Exo 2"/>
              </a:rPr>
              <a:t>관련지역 관광지 소개</a:t>
            </a:r>
          </a:p>
        </p:txBody>
      </p:sp>
      <p:sp>
        <p:nvSpPr>
          <p:cNvPr id="125" name="Google Shape;525;p50">
            <a:extLst>
              <a:ext uri="{FF2B5EF4-FFF2-40B4-BE49-F238E27FC236}">
                <a16:creationId xmlns:a16="http://schemas.microsoft.com/office/drawing/2014/main" id="{D963ABF9-1735-466F-8998-981393662A89}"/>
              </a:ext>
            </a:extLst>
          </p:cNvPr>
          <p:cNvSpPr txBox="1"/>
          <p:nvPr/>
        </p:nvSpPr>
        <p:spPr>
          <a:xfrm>
            <a:off x="412578" y="5420813"/>
            <a:ext cx="1567723" cy="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같은 주소로 시작하는 관광지들을 함께 추천해준다</a:t>
            </a:r>
            <a:r>
              <a:rPr lang="en-US" altLang="ko-KR" sz="1000" dirty="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.</a:t>
            </a:r>
            <a:endParaRPr sz="1000" dirty="0">
              <a:solidFill>
                <a:schemeClr val="dk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grpSp>
        <p:nvGrpSpPr>
          <p:cNvPr id="126" name="Google Shape;532;p50">
            <a:extLst>
              <a:ext uri="{FF2B5EF4-FFF2-40B4-BE49-F238E27FC236}">
                <a16:creationId xmlns:a16="http://schemas.microsoft.com/office/drawing/2014/main" id="{51F98CC4-205C-44F3-B677-6815700CE04F}"/>
              </a:ext>
            </a:extLst>
          </p:cNvPr>
          <p:cNvGrpSpPr/>
          <p:nvPr/>
        </p:nvGrpSpPr>
        <p:grpSpPr>
          <a:xfrm>
            <a:off x="2568045" y="5256074"/>
            <a:ext cx="269762" cy="266855"/>
            <a:chOff x="581525" y="3254850"/>
            <a:chExt cx="297750" cy="294575"/>
          </a:xfrm>
        </p:grpSpPr>
        <p:sp>
          <p:nvSpPr>
            <p:cNvPr id="127" name="Google Shape;533;p50">
              <a:extLst>
                <a:ext uri="{FF2B5EF4-FFF2-40B4-BE49-F238E27FC236}">
                  <a16:creationId xmlns:a16="http://schemas.microsoft.com/office/drawing/2014/main" id="{28F4ACF3-F117-4BE3-BE23-2475E0366F75}"/>
                </a:ext>
              </a:extLst>
            </p:cNvPr>
            <p:cNvSpPr/>
            <p:nvPr/>
          </p:nvSpPr>
          <p:spPr>
            <a:xfrm>
              <a:off x="616950" y="3358025"/>
              <a:ext cx="89025" cy="86650"/>
            </a:xfrm>
            <a:custGeom>
              <a:avLst/>
              <a:gdLst/>
              <a:ahLst/>
              <a:cxnLst/>
              <a:rect l="l" t="t" r="r" b="b"/>
              <a:pathLst>
                <a:path w="3561" h="3466" extrusionOk="0">
                  <a:moveTo>
                    <a:pt x="1797" y="0"/>
                  </a:moveTo>
                  <a:cubicBezTo>
                    <a:pt x="789" y="0"/>
                    <a:pt x="1" y="788"/>
                    <a:pt x="1" y="1733"/>
                  </a:cubicBezTo>
                  <a:cubicBezTo>
                    <a:pt x="1" y="2710"/>
                    <a:pt x="789" y="3466"/>
                    <a:pt x="1797" y="3466"/>
                  </a:cubicBezTo>
                  <a:cubicBezTo>
                    <a:pt x="2773" y="3466"/>
                    <a:pt x="3561" y="2710"/>
                    <a:pt x="3561" y="1733"/>
                  </a:cubicBezTo>
                  <a:cubicBezTo>
                    <a:pt x="3561" y="788"/>
                    <a:pt x="2773" y="0"/>
                    <a:pt x="179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534;p50">
              <a:extLst>
                <a:ext uri="{FF2B5EF4-FFF2-40B4-BE49-F238E27FC236}">
                  <a16:creationId xmlns:a16="http://schemas.microsoft.com/office/drawing/2014/main" id="{23E3A8C9-5799-4FFE-B016-C28B4178E7F7}"/>
                </a:ext>
              </a:extLst>
            </p:cNvPr>
            <p:cNvSpPr/>
            <p:nvPr/>
          </p:nvSpPr>
          <p:spPr>
            <a:xfrm>
              <a:off x="721725" y="3254850"/>
              <a:ext cx="157550" cy="155975"/>
            </a:xfrm>
            <a:custGeom>
              <a:avLst/>
              <a:gdLst/>
              <a:ahLst/>
              <a:cxnLst/>
              <a:rect l="l" t="t" r="r" b="b"/>
              <a:pathLst>
                <a:path w="6302" h="6239" extrusionOk="0">
                  <a:moveTo>
                    <a:pt x="3151" y="1355"/>
                  </a:moveTo>
                  <a:cubicBezTo>
                    <a:pt x="3749" y="1355"/>
                    <a:pt x="4159" y="1827"/>
                    <a:pt x="4159" y="2363"/>
                  </a:cubicBezTo>
                  <a:cubicBezTo>
                    <a:pt x="4159" y="2773"/>
                    <a:pt x="3970" y="3119"/>
                    <a:pt x="3623" y="3277"/>
                  </a:cubicBezTo>
                  <a:cubicBezTo>
                    <a:pt x="3529" y="3308"/>
                    <a:pt x="3497" y="3434"/>
                    <a:pt x="3497" y="3560"/>
                  </a:cubicBezTo>
                  <a:cubicBezTo>
                    <a:pt x="3497" y="3749"/>
                    <a:pt x="3340" y="3907"/>
                    <a:pt x="3151" y="3907"/>
                  </a:cubicBezTo>
                  <a:cubicBezTo>
                    <a:pt x="2962" y="3907"/>
                    <a:pt x="2804" y="3749"/>
                    <a:pt x="2804" y="3560"/>
                  </a:cubicBezTo>
                  <a:cubicBezTo>
                    <a:pt x="2804" y="3151"/>
                    <a:pt x="2993" y="2836"/>
                    <a:pt x="3308" y="2647"/>
                  </a:cubicBezTo>
                  <a:cubicBezTo>
                    <a:pt x="3434" y="2552"/>
                    <a:pt x="3497" y="2458"/>
                    <a:pt x="3497" y="2332"/>
                  </a:cubicBezTo>
                  <a:cubicBezTo>
                    <a:pt x="3497" y="2143"/>
                    <a:pt x="3340" y="1953"/>
                    <a:pt x="3151" y="1953"/>
                  </a:cubicBezTo>
                  <a:cubicBezTo>
                    <a:pt x="2962" y="1953"/>
                    <a:pt x="2804" y="2143"/>
                    <a:pt x="2804" y="2332"/>
                  </a:cubicBezTo>
                  <a:cubicBezTo>
                    <a:pt x="2804" y="2521"/>
                    <a:pt x="2646" y="2678"/>
                    <a:pt x="2426" y="2678"/>
                  </a:cubicBezTo>
                  <a:cubicBezTo>
                    <a:pt x="2237" y="2678"/>
                    <a:pt x="2079" y="2521"/>
                    <a:pt x="2079" y="2332"/>
                  </a:cubicBezTo>
                  <a:cubicBezTo>
                    <a:pt x="2079" y="1827"/>
                    <a:pt x="2552" y="1355"/>
                    <a:pt x="3151" y="1355"/>
                  </a:cubicBezTo>
                  <a:close/>
                  <a:moveTo>
                    <a:pt x="3151" y="4096"/>
                  </a:moveTo>
                  <a:cubicBezTo>
                    <a:pt x="3340" y="4096"/>
                    <a:pt x="3497" y="4253"/>
                    <a:pt x="3497" y="4442"/>
                  </a:cubicBezTo>
                  <a:cubicBezTo>
                    <a:pt x="3497" y="4663"/>
                    <a:pt x="3340" y="4820"/>
                    <a:pt x="3151" y="4820"/>
                  </a:cubicBezTo>
                  <a:cubicBezTo>
                    <a:pt x="2962" y="4820"/>
                    <a:pt x="2804" y="4663"/>
                    <a:pt x="2804" y="4442"/>
                  </a:cubicBezTo>
                  <a:cubicBezTo>
                    <a:pt x="2804" y="4253"/>
                    <a:pt x="2962" y="4096"/>
                    <a:pt x="3151" y="4096"/>
                  </a:cubicBezTo>
                  <a:close/>
                  <a:moveTo>
                    <a:pt x="3182" y="0"/>
                  </a:moveTo>
                  <a:cubicBezTo>
                    <a:pt x="1481" y="0"/>
                    <a:pt x="63" y="1418"/>
                    <a:pt x="63" y="3119"/>
                  </a:cubicBezTo>
                  <a:cubicBezTo>
                    <a:pt x="63" y="3655"/>
                    <a:pt x="189" y="4159"/>
                    <a:pt x="473" y="4663"/>
                  </a:cubicBezTo>
                  <a:lnTo>
                    <a:pt x="32" y="5766"/>
                  </a:lnTo>
                  <a:cubicBezTo>
                    <a:pt x="0" y="5860"/>
                    <a:pt x="32" y="5986"/>
                    <a:pt x="126" y="6112"/>
                  </a:cubicBezTo>
                  <a:cubicBezTo>
                    <a:pt x="189" y="6175"/>
                    <a:pt x="347" y="6238"/>
                    <a:pt x="473" y="6238"/>
                  </a:cubicBezTo>
                  <a:lnTo>
                    <a:pt x="1764" y="5892"/>
                  </a:lnTo>
                  <a:cubicBezTo>
                    <a:pt x="2205" y="6144"/>
                    <a:pt x="2678" y="6238"/>
                    <a:pt x="3182" y="6238"/>
                  </a:cubicBezTo>
                  <a:cubicBezTo>
                    <a:pt x="4915" y="6238"/>
                    <a:pt x="6301" y="4789"/>
                    <a:pt x="6301" y="3119"/>
                  </a:cubicBezTo>
                  <a:cubicBezTo>
                    <a:pt x="6301" y="1386"/>
                    <a:pt x="4883" y="0"/>
                    <a:pt x="318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535;p50">
              <a:extLst>
                <a:ext uri="{FF2B5EF4-FFF2-40B4-BE49-F238E27FC236}">
                  <a16:creationId xmlns:a16="http://schemas.microsoft.com/office/drawing/2014/main" id="{349B97BD-D23B-4AC2-A554-DCC345F0B3B1}"/>
                </a:ext>
              </a:extLst>
            </p:cNvPr>
            <p:cNvSpPr/>
            <p:nvPr/>
          </p:nvSpPr>
          <p:spPr>
            <a:xfrm>
              <a:off x="581525" y="3440725"/>
              <a:ext cx="157550" cy="108700"/>
            </a:xfrm>
            <a:custGeom>
              <a:avLst/>
              <a:gdLst/>
              <a:ahLst/>
              <a:cxnLst/>
              <a:rect l="l" t="t" r="r" b="b"/>
              <a:pathLst>
                <a:path w="6302" h="4348" extrusionOk="0">
                  <a:moveTo>
                    <a:pt x="1355" y="0"/>
                  </a:moveTo>
                  <a:cubicBezTo>
                    <a:pt x="567" y="567"/>
                    <a:pt x="0" y="1513"/>
                    <a:pt x="0" y="2584"/>
                  </a:cubicBezTo>
                  <a:lnTo>
                    <a:pt x="0" y="4001"/>
                  </a:lnTo>
                  <a:cubicBezTo>
                    <a:pt x="63" y="4190"/>
                    <a:pt x="221" y="4348"/>
                    <a:pt x="410" y="4348"/>
                  </a:cubicBezTo>
                  <a:lnTo>
                    <a:pt x="5955" y="4348"/>
                  </a:lnTo>
                  <a:cubicBezTo>
                    <a:pt x="6144" y="4348"/>
                    <a:pt x="6301" y="4190"/>
                    <a:pt x="6301" y="4001"/>
                  </a:cubicBezTo>
                  <a:lnTo>
                    <a:pt x="6301" y="2584"/>
                  </a:lnTo>
                  <a:cubicBezTo>
                    <a:pt x="6301" y="1513"/>
                    <a:pt x="5797" y="599"/>
                    <a:pt x="4978" y="0"/>
                  </a:cubicBezTo>
                  <a:cubicBezTo>
                    <a:pt x="4537" y="536"/>
                    <a:pt x="3875" y="851"/>
                    <a:pt x="3151" y="851"/>
                  </a:cubicBezTo>
                  <a:cubicBezTo>
                    <a:pt x="2458" y="851"/>
                    <a:pt x="1796" y="536"/>
                    <a:pt x="13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" name="Google Shape;6220;p64"/>
          <p:cNvGrpSpPr/>
          <p:nvPr/>
        </p:nvGrpSpPr>
        <p:grpSpPr>
          <a:xfrm>
            <a:off x="6250587" y="1192280"/>
            <a:ext cx="267403" cy="249015"/>
            <a:chOff x="-37385100" y="3949908"/>
            <a:chExt cx="321350" cy="318225"/>
          </a:xfrm>
          <a:solidFill>
            <a:schemeClr val="bg1"/>
          </a:solidFill>
        </p:grpSpPr>
        <p:sp>
          <p:nvSpPr>
            <p:cNvPr id="59" name="Google Shape;6221;p64"/>
            <p:cNvSpPr/>
            <p:nvPr/>
          </p:nvSpPr>
          <p:spPr>
            <a:xfrm>
              <a:off x="-37190575" y="4145233"/>
              <a:ext cx="126825" cy="122900"/>
            </a:xfrm>
            <a:custGeom>
              <a:avLst/>
              <a:gdLst/>
              <a:ahLst/>
              <a:cxnLst/>
              <a:rect l="l" t="t" r="r" b="b"/>
              <a:pathLst>
                <a:path w="5073" h="4916" extrusionOk="0">
                  <a:moveTo>
                    <a:pt x="2238" y="1"/>
                  </a:moveTo>
                  <a:cubicBezTo>
                    <a:pt x="1986" y="442"/>
                    <a:pt x="1671" y="820"/>
                    <a:pt x="1324" y="1229"/>
                  </a:cubicBezTo>
                  <a:cubicBezTo>
                    <a:pt x="946" y="1671"/>
                    <a:pt x="473" y="1986"/>
                    <a:pt x="1" y="2238"/>
                  </a:cubicBezTo>
                  <a:lnTo>
                    <a:pt x="2206" y="4443"/>
                  </a:lnTo>
                  <a:cubicBezTo>
                    <a:pt x="2521" y="4758"/>
                    <a:pt x="2923" y="4916"/>
                    <a:pt x="3325" y="4916"/>
                  </a:cubicBezTo>
                  <a:cubicBezTo>
                    <a:pt x="3726" y="4916"/>
                    <a:pt x="4128" y="4758"/>
                    <a:pt x="4443" y="4443"/>
                  </a:cubicBezTo>
                  <a:cubicBezTo>
                    <a:pt x="5073" y="3813"/>
                    <a:pt x="5073" y="2836"/>
                    <a:pt x="4443" y="2206"/>
                  </a:cubicBezTo>
                  <a:lnTo>
                    <a:pt x="2238" y="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222;p64"/>
            <p:cNvSpPr/>
            <p:nvPr/>
          </p:nvSpPr>
          <p:spPr>
            <a:xfrm>
              <a:off x="-37385100" y="3949908"/>
              <a:ext cx="248125" cy="248950"/>
            </a:xfrm>
            <a:custGeom>
              <a:avLst/>
              <a:gdLst/>
              <a:ahLst/>
              <a:cxnLst/>
              <a:rect l="l" t="t" r="r" b="b"/>
              <a:pathLst>
                <a:path w="9925" h="9958" extrusionOk="0">
                  <a:moveTo>
                    <a:pt x="4978" y="1702"/>
                  </a:moveTo>
                  <a:cubicBezTo>
                    <a:pt x="6774" y="1702"/>
                    <a:pt x="8286" y="3214"/>
                    <a:pt x="8286" y="5010"/>
                  </a:cubicBezTo>
                  <a:cubicBezTo>
                    <a:pt x="8254" y="5892"/>
                    <a:pt x="7939" y="6711"/>
                    <a:pt x="7341" y="7310"/>
                  </a:cubicBezTo>
                  <a:cubicBezTo>
                    <a:pt x="6742" y="7908"/>
                    <a:pt x="5923" y="8318"/>
                    <a:pt x="4978" y="8318"/>
                  </a:cubicBezTo>
                  <a:cubicBezTo>
                    <a:pt x="3151" y="8318"/>
                    <a:pt x="1670" y="6837"/>
                    <a:pt x="1670" y="5010"/>
                  </a:cubicBezTo>
                  <a:cubicBezTo>
                    <a:pt x="1670" y="3214"/>
                    <a:pt x="3151" y="1702"/>
                    <a:pt x="4978" y="1702"/>
                  </a:cubicBezTo>
                  <a:close/>
                  <a:moveTo>
                    <a:pt x="4978" y="1"/>
                  </a:moveTo>
                  <a:cubicBezTo>
                    <a:pt x="2268" y="1"/>
                    <a:pt x="0" y="2269"/>
                    <a:pt x="0" y="4978"/>
                  </a:cubicBezTo>
                  <a:cubicBezTo>
                    <a:pt x="0" y="7688"/>
                    <a:pt x="2268" y="9956"/>
                    <a:pt x="4978" y="9956"/>
                  </a:cubicBezTo>
                  <a:cubicBezTo>
                    <a:pt x="5013" y="9957"/>
                    <a:pt x="5048" y="9957"/>
                    <a:pt x="5083" y="9957"/>
                  </a:cubicBezTo>
                  <a:cubicBezTo>
                    <a:pt x="6367" y="9957"/>
                    <a:pt x="7586" y="9395"/>
                    <a:pt x="8506" y="8444"/>
                  </a:cubicBezTo>
                  <a:cubicBezTo>
                    <a:pt x="9420" y="7499"/>
                    <a:pt x="9924" y="6270"/>
                    <a:pt x="9924" y="4978"/>
                  </a:cubicBezTo>
                  <a:cubicBezTo>
                    <a:pt x="9924" y="2269"/>
                    <a:pt x="7687" y="1"/>
                    <a:pt x="4978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4" name="Google Shape;6052;p64"/>
          <p:cNvSpPr/>
          <p:nvPr/>
        </p:nvSpPr>
        <p:spPr>
          <a:xfrm>
            <a:off x="2481225" y="2133407"/>
            <a:ext cx="274321" cy="281940"/>
          </a:xfrm>
          <a:custGeom>
            <a:avLst/>
            <a:gdLst/>
            <a:ahLst/>
            <a:cxnLst/>
            <a:rect l="l" t="t" r="r" b="b"/>
            <a:pathLst>
              <a:path w="11028" h="12666" extrusionOk="0">
                <a:moveTo>
                  <a:pt x="8538" y="820"/>
                </a:moveTo>
                <a:lnTo>
                  <a:pt x="8538" y="2710"/>
                </a:lnTo>
                <a:lnTo>
                  <a:pt x="8412" y="2584"/>
                </a:lnTo>
                <a:cubicBezTo>
                  <a:pt x="8333" y="2505"/>
                  <a:pt x="8223" y="2466"/>
                  <a:pt x="8113" y="2466"/>
                </a:cubicBezTo>
                <a:cubicBezTo>
                  <a:pt x="8003" y="2466"/>
                  <a:pt x="7892" y="2505"/>
                  <a:pt x="7814" y="2584"/>
                </a:cubicBezTo>
                <a:lnTo>
                  <a:pt x="7719" y="2710"/>
                </a:lnTo>
                <a:lnTo>
                  <a:pt x="7719" y="820"/>
                </a:lnTo>
                <a:close/>
                <a:moveTo>
                  <a:pt x="10177" y="820"/>
                </a:moveTo>
                <a:lnTo>
                  <a:pt x="10177" y="9357"/>
                </a:lnTo>
                <a:lnTo>
                  <a:pt x="2458" y="9357"/>
                </a:lnTo>
                <a:lnTo>
                  <a:pt x="2458" y="820"/>
                </a:lnTo>
                <a:lnTo>
                  <a:pt x="6869" y="820"/>
                </a:lnTo>
                <a:lnTo>
                  <a:pt x="6869" y="3687"/>
                </a:lnTo>
                <a:cubicBezTo>
                  <a:pt x="6869" y="3813"/>
                  <a:pt x="6932" y="3970"/>
                  <a:pt x="7026" y="4033"/>
                </a:cubicBezTo>
                <a:cubicBezTo>
                  <a:pt x="7100" y="4093"/>
                  <a:pt x="7196" y="4124"/>
                  <a:pt x="7292" y="4124"/>
                </a:cubicBezTo>
                <a:cubicBezTo>
                  <a:pt x="7400" y="4124"/>
                  <a:pt x="7510" y="4085"/>
                  <a:pt x="7593" y="4002"/>
                </a:cubicBezTo>
                <a:lnTo>
                  <a:pt x="8129" y="3466"/>
                </a:lnTo>
                <a:lnTo>
                  <a:pt x="8664" y="3970"/>
                </a:lnTo>
                <a:cubicBezTo>
                  <a:pt x="8719" y="4024"/>
                  <a:pt x="8844" y="4102"/>
                  <a:pt x="8958" y="4102"/>
                </a:cubicBezTo>
                <a:cubicBezTo>
                  <a:pt x="8976" y="4102"/>
                  <a:pt x="8994" y="4100"/>
                  <a:pt x="9011" y="4096"/>
                </a:cubicBezTo>
                <a:cubicBezTo>
                  <a:pt x="9200" y="4033"/>
                  <a:pt x="9357" y="3876"/>
                  <a:pt x="9357" y="3687"/>
                </a:cubicBezTo>
                <a:lnTo>
                  <a:pt x="9357" y="820"/>
                </a:lnTo>
                <a:close/>
                <a:moveTo>
                  <a:pt x="1639" y="851"/>
                </a:moveTo>
                <a:lnTo>
                  <a:pt x="1639" y="9326"/>
                </a:lnTo>
                <a:cubicBezTo>
                  <a:pt x="1355" y="9326"/>
                  <a:pt x="1103" y="9389"/>
                  <a:pt x="820" y="9546"/>
                </a:cubicBezTo>
                <a:lnTo>
                  <a:pt x="820" y="2017"/>
                </a:lnTo>
                <a:cubicBezTo>
                  <a:pt x="820" y="1481"/>
                  <a:pt x="1166" y="1040"/>
                  <a:pt x="1639" y="851"/>
                </a:cubicBezTo>
                <a:close/>
                <a:moveTo>
                  <a:pt x="10145" y="10177"/>
                </a:moveTo>
                <a:lnTo>
                  <a:pt x="10145" y="11846"/>
                </a:lnTo>
                <a:lnTo>
                  <a:pt x="1639" y="11846"/>
                </a:lnTo>
                <a:cubicBezTo>
                  <a:pt x="1166" y="11846"/>
                  <a:pt x="820" y="11500"/>
                  <a:pt x="820" y="11027"/>
                </a:cubicBezTo>
                <a:cubicBezTo>
                  <a:pt x="820" y="10555"/>
                  <a:pt x="1166" y="10177"/>
                  <a:pt x="1639" y="10177"/>
                </a:cubicBezTo>
                <a:close/>
                <a:moveTo>
                  <a:pt x="1985" y="0"/>
                </a:moveTo>
                <a:cubicBezTo>
                  <a:pt x="851" y="32"/>
                  <a:pt x="0" y="946"/>
                  <a:pt x="0" y="2017"/>
                </a:cubicBezTo>
                <a:lnTo>
                  <a:pt x="0" y="11027"/>
                </a:lnTo>
                <a:cubicBezTo>
                  <a:pt x="0" y="11909"/>
                  <a:pt x="725" y="12665"/>
                  <a:pt x="1639" y="12665"/>
                </a:cubicBezTo>
                <a:lnTo>
                  <a:pt x="10618" y="12665"/>
                </a:lnTo>
                <a:cubicBezTo>
                  <a:pt x="10870" y="12665"/>
                  <a:pt x="11027" y="12476"/>
                  <a:pt x="11027" y="12224"/>
                </a:cubicBezTo>
                <a:lnTo>
                  <a:pt x="11027" y="379"/>
                </a:lnTo>
                <a:cubicBezTo>
                  <a:pt x="11027" y="189"/>
                  <a:pt x="10807" y="0"/>
                  <a:pt x="105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38" name="Picture 2" descr="C:\Users\hello\Downloads\noun_place_1364305.png">
            <a:extLst>
              <a:ext uri="{FF2B5EF4-FFF2-40B4-BE49-F238E27FC236}">
                <a16:creationId xmlns:a16="http://schemas.microsoft.com/office/drawing/2014/main" id="{CAD0FF0E-56CA-4620-BB90-7D37CE747B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lum bright="100000" contrast="-100000"/>
          </a:blip>
          <a:srcRect r="890" b="13558"/>
          <a:stretch>
            <a:fillRect/>
          </a:stretch>
        </p:blipFill>
        <p:spPr bwMode="auto">
          <a:xfrm>
            <a:off x="5928360" y="4221439"/>
            <a:ext cx="359349" cy="365801"/>
          </a:xfrm>
          <a:prstGeom prst="rect">
            <a:avLst/>
          </a:prstGeom>
          <a:noFill/>
        </p:spPr>
      </p:pic>
      <p:sp>
        <p:nvSpPr>
          <p:cNvPr id="39" name="직사각형 38">
            <a:extLst>
              <a:ext uri="{FF2B5EF4-FFF2-40B4-BE49-F238E27FC236}">
                <a16:creationId xmlns:a16="http://schemas.microsoft.com/office/drawing/2014/main" id="{2E449E2A-E2A9-4EE5-AE67-88BC6D6E8AA0}"/>
              </a:ext>
            </a:extLst>
          </p:cNvPr>
          <p:cNvSpPr/>
          <p:nvPr/>
        </p:nvSpPr>
        <p:spPr>
          <a:xfrm>
            <a:off x="380921" y="1737130"/>
            <a:ext cx="2563080" cy="1213783"/>
          </a:xfrm>
          <a:prstGeom prst="rect">
            <a:avLst/>
          </a:prstGeom>
          <a:noFill/>
          <a:ln w="76200" cap="flat" cmpd="sng" algn="ctr">
            <a:solidFill>
              <a:srgbClr val="CCFF9A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68466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43920" y="6641869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3302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 북마크 페이지 로직</a:t>
            </a:r>
            <a:endParaRPr lang="ko-KR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204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Bookmark Page Logic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849611" y="-599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Google Shape;75;p15">
            <a:extLst>
              <a:ext uri="{FF2B5EF4-FFF2-40B4-BE49-F238E27FC236}">
                <a16:creationId xmlns:a16="http://schemas.microsoft.com/office/drawing/2014/main" id="{586F6A76-CDC1-4632-9418-A5E1AEF57DF6}"/>
              </a:ext>
            </a:extLst>
          </p:cNvPr>
          <p:cNvSpPr txBox="1"/>
          <p:nvPr/>
        </p:nvSpPr>
        <p:spPr>
          <a:xfrm>
            <a:off x="3672807" y="3691479"/>
            <a:ext cx="1393282" cy="275143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chemeClr val="bg2">
                    <a:lumMod val="5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Server</a:t>
            </a:r>
            <a:endParaRPr dirty="0">
              <a:solidFill>
                <a:schemeClr val="bg2">
                  <a:lumMod val="50000"/>
                </a:schemeClr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8" name="Google Shape;75;p15">
            <a:extLst>
              <a:ext uri="{FF2B5EF4-FFF2-40B4-BE49-F238E27FC236}">
                <a16:creationId xmlns:a16="http://schemas.microsoft.com/office/drawing/2014/main" id="{76520478-31AD-442A-B62E-C59936E16F3C}"/>
              </a:ext>
            </a:extLst>
          </p:cNvPr>
          <p:cNvSpPr txBox="1"/>
          <p:nvPr/>
        </p:nvSpPr>
        <p:spPr>
          <a:xfrm>
            <a:off x="473488" y="3670623"/>
            <a:ext cx="1393282" cy="34668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rgbClr val="17A2B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Client</a:t>
            </a:r>
            <a:endParaRPr dirty="0">
              <a:solidFill>
                <a:srgbClr val="17A2B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9" name="Google Shape;244;p19">
            <a:extLst>
              <a:ext uri="{FF2B5EF4-FFF2-40B4-BE49-F238E27FC236}">
                <a16:creationId xmlns:a16="http://schemas.microsoft.com/office/drawing/2014/main" id="{3E25E5DA-601C-4DD6-A1F6-8612FCDC2AB1}"/>
              </a:ext>
            </a:extLst>
          </p:cNvPr>
          <p:cNvSpPr/>
          <p:nvPr/>
        </p:nvSpPr>
        <p:spPr>
          <a:xfrm>
            <a:off x="1083280" y="3264328"/>
            <a:ext cx="157772" cy="157772"/>
          </a:xfrm>
          <a:custGeom>
            <a:avLst/>
            <a:gdLst/>
            <a:ahLst/>
            <a:cxnLst/>
            <a:rect l="l" t="t" r="r" b="b"/>
            <a:pathLst>
              <a:path w="6847" h="6847" extrusionOk="0">
                <a:moveTo>
                  <a:pt x="3418" y="0"/>
                </a:moveTo>
                <a:cubicBezTo>
                  <a:pt x="1537" y="0"/>
                  <a:pt x="1" y="1536"/>
                  <a:pt x="1" y="3429"/>
                </a:cubicBezTo>
                <a:cubicBezTo>
                  <a:pt x="1" y="5310"/>
                  <a:pt x="1537" y="6846"/>
                  <a:pt x="3418" y="6846"/>
                </a:cubicBezTo>
                <a:cubicBezTo>
                  <a:pt x="5311" y="6846"/>
                  <a:pt x="6847" y="5310"/>
                  <a:pt x="6847" y="3429"/>
                </a:cubicBezTo>
                <a:cubicBezTo>
                  <a:pt x="6847" y="1536"/>
                  <a:pt x="5311" y="0"/>
                  <a:pt x="3418" y="0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245;p19">
            <a:extLst>
              <a:ext uri="{FF2B5EF4-FFF2-40B4-BE49-F238E27FC236}">
                <a16:creationId xmlns:a16="http://schemas.microsoft.com/office/drawing/2014/main" id="{38C14650-001C-4B86-BBE6-A64903E5B0FE}"/>
              </a:ext>
            </a:extLst>
          </p:cNvPr>
          <p:cNvSpPr/>
          <p:nvPr/>
        </p:nvSpPr>
        <p:spPr>
          <a:xfrm>
            <a:off x="1171898" y="3461289"/>
            <a:ext cx="181091" cy="194824"/>
          </a:xfrm>
          <a:custGeom>
            <a:avLst/>
            <a:gdLst/>
            <a:ahLst/>
            <a:cxnLst/>
            <a:rect l="l" t="t" r="r" b="b"/>
            <a:pathLst>
              <a:path w="7859" h="8455" extrusionOk="0">
                <a:moveTo>
                  <a:pt x="4501" y="1"/>
                </a:moveTo>
                <a:lnTo>
                  <a:pt x="0" y="8454"/>
                </a:lnTo>
                <a:lnTo>
                  <a:pt x="7859" y="8454"/>
                </a:lnTo>
                <a:lnTo>
                  <a:pt x="7859" y="4049"/>
                </a:lnTo>
                <a:cubicBezTo>
                  <a:pt x="7859" y="1334"/>
                  <a:pt x="6525" y="346"/>
                  <a:pt x="4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1" name="Google Shape;246;p19">
            <a:extLst>
              <a:ext uri="{FF2B5EF4-FFF2-40B4-BE49-F238E27FC236}">
                <a16:creationId xmlns:a16="http://schemas.microsoft.com/office/drawing/2014/main" id="{3E5346C1-A5A2-45D9-A22A-AA41280CE61C}"/>
              </a:ext>
            </a:extLst>
          </p:cNvPr>
          <p:cNvSpPr/>
          <p:nvPr/>
        </p:nvSpPr>
        <p:spPr>
          <a:xfrm>
            <a:off x="972449" y="3461289"/>
            <a:ext cx="179985" cy="194824"/>
          </a:xfrm>
          <a:custGeom>
            <a:avLst/>
            <a:gdLst/>
            <a:ahLst/>
            <a:cxnLst/>
            <a:rect l="l" t="t" r="r" b="b"/>
            <a:pathLst>
              <a:path w="7811" h="8455" extrusionOk="0">
                <a:moveTo>
                  <a:pt x="3334" y="1"/>
                </a:moveTo>
                <a:cubicBezTo>
                  <a:pt x="1310" y="346"/>
                  <a:pt x="1" y="1334"/>
                  <a:pt x="1" y="4049"/>
                </a:cubicBezTo>
                <a:lnTo>
                  <a:pt x="1" y="8454"/>
                </a:lnTo>
                <a:lnTo>
                  <a:pt x="7811" y="8454"/>
                </a:lnTo>
                <a:lnTo>
                  <a:pt x="3334" y="1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2" name="Google Shape;247;p19">
            <a:extLst>
              <a:ext uri="{FF2B5EF4-FFF2-40B4-BE49-F238E27FC236}">
                <a16:creationId xmlns:a16="http://schemas.microsoft.com/office/drawing/2014/main" id="{3B348A5A-BA7A-4B52-B4AF-55B3240B0CAE}"/>
              </a:ext>
            </a:extLst>
          </p:cNvPr>
          <p:cNvSpPr/>
          <p:nvPr/>
        </p:nvSpPr>
        <p:spPr>
          <a:xfrm>
            <a:off x="1134041" y="3457187"/>
            <a:ext cx="56523" cy="178349"/>
          </a:xfrm>
          <a:custGeom>
            <a:avLst/>
            <a:gdLst/>
            <a:ahLst/>
            <a:cxnLst/>
            <a:rect l="l" t="t" r="r" b="b"/>
            <a:pathLst>
              <a:path w="2453" h="7740" extrusionOk="0">
                <a:moveTo>
                  <a:pt x="1227" y="0"/>
                </a:moveTo>
                <a:lnTo>
                  <a:pt x="143" y="631"/>
                </a:lnTo>
                <a:lnTo>
                  <a:pt x="727" y="1334"/>
                </a:lnTo>
                <a:lnTo>
                  <a:pt x="0" y="5418"/>
                </a:lnTo>
                <a:lnTo>
                  <a:pt x="1227" y="7739"/>
                </a:lnTo>
                <a:lnTo>
                  <a:pt x="2453" y="5418"/>
                </a:lnTo>
                <a:lnTo>
                  <a:pt x="1727" y="1334"/>
                </a:lnTo>
                <a:lnTo>
                  <a:pt x="2310" y="631"/>
                </a:lnTo>
                <a:lnTo>
                  <a:pt x="1227" y="0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3" name="Google Shape;1189;p39">
            <a:extLst>
              <a:ext uri="{FF2B5EF4-FFF2-40B4-BE49-F238E27FC236}">
                <a16:creationId xmlns:a16="http://schemas.microsoft.com/office/drawing/2014/main" id="{6DE47E3A-638E-4396-9DF2-A5A64516F822}"/>
              </a:ext>
            </a:extLst>
          </p:cNvPr>
          <p:cNvGrpSpPr/>
          <p:nvPr/>
        </p:nvGrpSpPr>
        <p:grpSpPr>
          <a:xfrm>
            <a:off x="4167906" y="3280581"/>
            <a:ext cx="354586" cy="355557"/>
            <a:chOff x="-33645475" y="3944800"/>
            <a:chExt cx="292225" cy="293025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44" name="Google Shape;1190;p39">
              <a:extLst>
                <a:ext uri="{FF2B5EF4-FFF2-40B4-BE49-F238E27FC236}">
                  <a16:creationId xmlns:a16="http://schemas.microsoft.com/office/drawing/2014/main" id="{DB7E217B-F27E-4517-8B21-2AA3C1603A15}"/>
                </a:ext>
              </a:extLst>
            </p:cNvPr>
            <p:cNvSpPr/>
            <p:nvPr/>
          </p:nvSpPr>
          <p:spPr>
            <a:xfrm>
              <a:off x="-33549375" y="3944800"/>
              <a:ext cx="98475" cy="70900"/>
            </a:xfrm>
            <a:custGeom>
              <a:avLst/>
              <a:gdLst/>
              <a:ahLst/>
              <a:cxnLst/>
              <a:rect l="l" t="t" r="r" b="b"/>
              <a:pathLst>
                <a:path w="3939" h="2836" extrusionOk="0">
                  <a:moveTo>
                    <a:pt x="1985" y="0"/>
                  </a:moveTo>
                  <a:cubicBezTo>
                    <a:pt x="1260" y="0"/>
                    <a:pt x="473" y="946"/>
                    <a:pt x="0" y="2521"/>
                  </a:cubicBezTo>
                  <a:cubicBezTo>
                    <a:pt x="158" y="2615"/>
                    <a:pt x="284" y="2710"/>
                    <a:pt x="410" y="2836"/>
                  </a:cubicBezTo>
                  <a:cubicBezTo>
                    <a:pt x="914" y="2773"/>
                    <a:pt x="1481" y="2773"/>
                    <a:pt x="1985" y="2773"/>
                  </a:cubicBezTo>
                  <a:cubicBezTo>
                    <a:pt x="2489" y="2773"/>
                    <a:pt x="3056" y="2804"/>
                    <a:pt x="3560" y="2836"/>
                  </a:cubicBezTo>
                  <a:cubicBezTo>
                    <a:pt x="3623" y="2678"/>
                    <a:pt x="3781" y="2584"/>
                    <a:pt x="3938" y="2521"/>
                  </a:cubicBezTo>
                  <a:cubicBezTo>
                    <a:pt x="3529" y="946"/>
                    <a:pt x="2741" y="0"/>
                    <a:pt x="19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5" name="Google Shape;1191;p39">
              <a:extLst>
                <a:ext uri="{FF2B5EF4-FFF2-40B4-BE49-F238E27FC236}">
                  <a16:creationId xmlns:a16="http://schemas.microsoft.com/office/drawing/2014/main" id="{67516D5C-5AB3-4A06-91B5-7D2D39C183AA}"/>
                </a:ext>
              </a:extLst>
            </p:cNvPr>
            <p:cNvSpPr/>
            <p:nvPr/>
          </p:nvSpPr>
          <p:spPr>
            <a:xfrm>
              <a:off x="-33645475" y="4041675"/>
              <a:ext cx="70900" cy="98475"/>
            </a:xfrm>
            <a:custGeom>
              <a:avLst/>
              <a:gdLst/>
              <a:ahLst/>
              <a:cxnLst/>
              <a:rect l="l" t="t" r="r" b="b"/>
              <a:pathLst>
                <a:path w="2836" h="3939" extrusionOk="0">
                  <a:moveTo>
                    <a:pt x="2521" y="0"/>
                  </a:moveTo>
                  <a:cubicBezTo>
                    <a:pt x="946" y="473"/>
                    <a:pt x="32" y="1229"/>
                    <a:pt x="32" y="1954"/>
                  </a:cubicBezTo>
                  <a:cubicBezTo>
                    <a:pt x="1" y="2710"/>
                    <a:pt x="946" y="3466"/>
                    <a:pt x="2521" y="3939"/>
                  </a:cubicBezTo>
                  <a:cubicBezTo>
                    <a:pt x="2584" y="3781"/>
                    <a:pt x="2710" y="3655"/>
                    <a:pt x="2836" y="3529"/>
                  </a:cubicBezTo>
                  <a:cubicBezTo>
                    <a:pt x="2773" y="3025"/>
                    <a:pt x="2773" y="2521"/>
                    <a:pt x="2773" y="1954"/>
                  </a:cubicBezTo>
                  <a:cubicBezTo>
                    <a:pt x="2773" y="1418"/>
                    <a:pt x="2805" y="914"/>
                    <a:pt x="2836" y="379"/>
                  </a:cubicBezTo>
                  <a:cubicBezTo>
                    <a:pt x="2679" y="316"/>
                    <a:pt x="2553" y="158"/>
                    <a:pt x="2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6" name="Google Shape;1192;p39">
              <a:extLst>
                <a:ext uri="{FF2B5EF4-FFF2-40B4-BE49-F238E27FC236}">
                  <a16:creationId xmlns:a16="http://schemas.microsoft.com/office/drawing/2014/main" id="{7745EBF4-D955-4689-86A3-1EF206E4BCC2}"/>
                </a:ext>
              </a:extLst>
            </p:cNvPr>
            <p:cNvSpPr/>
            <p:nvPr/>
          </p:nvSpPr>
          <p:spPr>
            <a:xfrm>
              <a:off x="-33424150" y="4042450"/>
              <a:ext cx="70900" cy="52025"/>
            </a:xfrm>
            <a:custGeom>
              <a:avLst/>
              <a:gdLst/>
              <a:ahLst/>
              <a:cxnLst/>
              <a:rect l="l" t="t" r="r" b="b"/>
              <a:pathLst>
                <a:path w="2836" h="2081" extrusionOk="0">
                  <a:moveTo>
                    <a:pt x="316" y="1"/>
                  </a:moveTo>
                  <a:cubicBezTo>
                    <a:pt x="253" y="159"/>
                    <a:pt x="127" y="285"/>
                    <a:pt x="1" y="379"/>
                  </a:cubicBezTo>
                  <a:cubicBezTo>
                    <a:pt x="32" y="600"/>
                    <a:pt x="32" y="789"/>
                    <a:pt x="32" y="978"/>
                  </a:cubicBezTo>
                  <a:cubicBezTo>
                    <a:pt x="158" y="978"/>
                    <a:pt x="284" y="946"/>
                    <a:pt x="442" y="946"/>
                  </a:cubicBezTo>
                  <a:cubicBezTo>
                    <a:pt x="1387" y="946"/>
                    <a:pt x="2237" y="1387"/>
                    <a:pt x="2804" y="2080"/>
                  </a:cubicBezTo>
                  <a:lnTo>
                    <a:pt x="2804" y="1954"/>
                  </a:lnTo>
                  <a:cubicBezTo>
                    <a:pt x="2836" y="1230"/>
                    <a:pt x="1891" y="474"/>
                    <a:pt x="3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7" name="Google Shape;1193;p39">
              <a:extLst>
                <a:ext uri="{FF2B5EF4-FFF2-40B4-BE49-F238E27FC236}">
                  <a16:creationId xmlns:a16="http://schemas.microsoft.com/office/drawing/2014/main" id="{84AFD8E2-3011-4CA7-AAD8-2A8614BC535B}"/>
                </a:ext>
              </a:extLst>
            </p:cNvPr>
            <p:cNvSpPr/>
            <p:nvPr/>
          </p:nvSpPr>
          <p:spPr>
            <a:xfrm>
              <a:off x="-33549375" y="4165325"/>
              <a:ext cx="86650" cy="70925"/>
            </a:xfrm>
            <a:custGeom>
              <a:avLst/>
              <a:gdLst/>
              <a:ahLst/>
              <a:cxnLst/>
              <a:rect l="l" t="t" r="r" b="b"/>
              <a:pathLst>
                <a:path w="3466" h="2837" extrusionOk="0">
                  <a:moveTo>
                    <a:pt x="410" y="1"/>
                  </a:moveTo>
                  <a:cubicBezTo>
                    <a:pt x="315" y="158"/>
                    <a:pt x="158" y="284"/>
                    <a:pt x="0" y="316"/>
                  </a:cubicBezTo>
                  <a:cubicBezTo>
                    <a:pt x="473" y="1891"/>
                    <a:pt x="1260" y="2836"/>
                    <a:pt x="1985" y="2836"/>
                  </a:cubicBezTo>
                  <a:cubicBezTo>
                    <a:pt x="2489" y="2836"/>
                    <a:pt x="3056" y="2364"/>
                    <a:pt x="3466" y="1544"/>
                  </a:cubicBezTo>
                  <a:lnTo>
                    <a:pt x="3119" y="1072"/>
                  </a:lnTo>
                  <a:cubicBezTo>
                    <a:pt x="2836" y="851"/>
                    <a:pt x="2678" y="473"/>
                    <a:pt x="2521" y="95"/>
                  </a:cubicBezTo>
                  <a:lnTo>
                    <a:pt x="1985" y="95"/>
                  </a:lnTo>
                  <a:cubicBezTo>
                    <a:pt x="1418" y="95"/>
                    <a:pt x="882" y="64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8" name="Google Shape;1194;p39">
              <a:extLst>
                <a:ext uri="{FF2B5EF4-FFF2-40B4-BE49-F238E27FC236}">
                  <a16:creationId xmlns:a16="http://schemas.microsoft.com/office/drawing/2014/main" id="{3B667056-6F37-4E2E-BAF6-3193CA1844F9}"/>
                </a:ext>
              </a:extLst>
            </p:cNvPr>
            <p:cNvSpPr/>
            <p:nvPr/>
          </p:nvSpPr>
          <p:spPr>
            <a:xfrm>
              <a:off x="-33558825" y="4030650"/>
              <a:ext cx="118950" cy="120525"/>
            </a:xfrm>
            <a:custGeom>
              <a:avLst/>
              <a:gdLst/>
              <a:ahLst/>
              <a:cxnLst/>
              <a:rect l="l" t="t" r="r" b="b"/>
              <a:pathLst>
                <a:path w="4758" h="4821" extrusionOk="0">
                  <a:moveTo>
                    <a:pt x="2395" y="0"/>
                  </a:moveTo>
                  <a:cubicBezTo>
                    <a:pt x="1922" y="0"/>
                    <a:pt x="1418" y="32"/>
                    <a:pt x="1008" y="95"/>
                  </a:cubicBezTo>
                  <a:cubicBezTo>
                    <a:pt x="977" y="599"/>
                    <a:pt x="599" y="977"/>
                    <a:pt x="63" y="1040"/>
                  </a:cubicBezTo>
                  <a:cubicBezTo>
                    <a:pt x="32" y="1450"/>
                    <a:pt x="0" y="1922"/>
                    <a:pt x="0" y="2395"/>
                  </a:cubicBezTo>
                  <a:cubicBezTo>
                    <a:pt x="0" y="2867"/>
                    <a:pt x="32" y="3340"/>
                    <a:pt x="63" y="3781"/>
                  </a:cubicBezTo>
                  <a:cubicBezTo>
                    <a:pt x="599" y="3812"/>
                    <a:pt x="977" y="4222"/>
                    <a:pt x="1008" y="4726"/>
                  </a:cubicBezTo>
                  <a:cubicBezTo>
                    <a:pt x="1449" y="4758"/>
                    <a:pt x="1922" y="4821"/>
                    <a:pt x="2395" y="4821"/>
                  </a:cubicBezTo>
                  <a:lnTo>
                    <a:pt x="2804" y="4821"/>
                  </a:lnTo>
                  <a:cubicBezTo>
                    <a:pt x="2804" y="4695"/>
                    <a:pt x="2741" y="4569"/>
                    <a:pt x="2741" y="4506"/>
                  </a:cubicBezTo>
                  <a:cubicBezTo>
                    <a:pt x="2741" y="3151"/>
                    <a:pt x="3592" y="2017"/>
                    <a:pt x="4757" y="1576"/>
                  </a:cubicBezTo>
                  <a:cubicBezTo>
                    <a:pt x="4757" y="1387"/>
                    <a:pt x="4726" y="1229"/>
                    <a:pt x="4726" y="1040"/>
                  </a:cubicBezTo>
                  <a:cubicBezTo>
                    <a:pt x="4222" y="977"/>
                    <a:pt x="3812" y="599"/>
                    <a:pt x="3781" y="95"/>
                  </a:cubicBezTo>
                  <a:cubicBezTo>
                    <a:pt x="3340" y="32"/>
                    <a:pt x="2867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9" name="Google Shape;1195;p39">
              <a:extLst>
                <a:ext uri="{FF2B5EF4-FFF2-40B4-BE49-F238E27FC236}">
                  <a16:creationId xmlns:a16="http://schemas.microsoft.com/office/drawing/2014/main" id="{DA3BA0A3-3997-495F-85FD-9CBE86150144}"/>
                </a:ext>
              </a:extLst>
            </p:cNvPr>
            <p:cNvSpPr/>
            <p:nvPr/>
          </p:nvSpPr>
          <p:spPr>
            <a:xfrm>
              <a:off x="-33639950" y="4129900"/>
              <a:ext cx="100825" cy="100825"/>
            </a:xfrm>
            <a:custGeom>
              <a:avLst/>
              <a:gdLst/>
              <a:ahLst/>
              <a:cxnLst/>
              <a:rect l="l" t="t" r="r" b="b"/>
              <a:pathLst>
                <a:path w="4033" h="4033" extrusionOk="0">
                  <a:moveTo>
                    <a:pt x="0" y="0"/>
                  </a:moveTo>
                  <a:lnTo>
                    <a:pt x="0" y="0"/>
                  </a:lnTo>
                  <a:cubicBezTo>
                    <a:pt x="567" y="1953"/>
                    <a:pt x="2111" y="3466"/>
                    <a:pt x="4033" y="4033"/>
                  </a:cubicBezTo>
                  <a:cubicBezTo>
                    <a:pt x="3592" y="3466"/>
                    <a:pt x="3245" y="2741"/>
                    <a:pt x="2962" y="1827"/>
                  </a:cubicBezTo>
                  <a:cubicBezTo>
                    <a:pt x="2584" y="1733"/>
                    <a:pt x="2300" y="1481"/>
                    <a:pt x="2206" y="1071"/>
                  </a:cubicBezTo>
                  <a:cubicBezTo>
                    <a:pt x="1323" y="851"/>
                    <a:pt x="567" y="44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0" name="Google Shape;1196;p39">
              <a:extLst>
                <a:ext uri="{FF2B5EF4-FFF2-40B4-BE49-F238E27FC236}">
                  <a16:creationId xmlns:a16="http://schemas.microsoft.com/office/drawing/2014/main" id="{3891F9A9-D53B-4C4A-A486-F63AAC9E993C}"/>
                </a:ext>
              </a:extLst>
            </p:cNvPr>
            <p:cNvSpPr/>
            <p:nvPr/>
          </p:nvSpPr>
          <p:spPr>
            <a:xfrm>
              <a:off x="-33459600" y="3951875"/>
              <a:ext cx="100850" cy="100075"/>
            </a:xfrm>
            <a:custGeom>
              <a:avLst/>
              <a:gdLst/>
              <a:ahLst/>
              <a:cxnLst/>
              <a:rect l="l" t="t" r="r" b="b"/>
              <a:pathLst>
                <a:path w="4034" h="4003" extrusionOk="0">
                  <a:moveTo>
                    <a:pt x="1" y="1"/>
                  </a:moveTo>
                  <a:lnTo>
                    <a:pt x="1" y="1"/>
                  </a:lnTo>
                  <a:cubicBezTo>
                    <a:pt x="442" y="537"/>
                    <a:pt x="788" y="1293"/>
                    <a:pt x="1072" y="2206"/>
                  </a:cubicBezTo>
                  <a:cubicBezTo>
                    <a:pt x="1419" y="2238"/>
                    <a:pt x="1734" y="2553"/>
                    <a:pt x="1828" y="2962"/>
                  </a:cubicBezTo>
                  <a:cubicBezTo>
                    <a:pt x="2710" y="3183"/>
                    <a:pt x="3466" y="3592"/>
                    <a:pt x="4033" y="4002"/>
                  </a:cubicBezTo>
                  <a:cubicBezTo>
                    <a:pt x="3466" y="2080"/>
                    <a:pt x="1923" y="53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1" name="Google Shape;1197;p39">
              <a:extLst>
                <a:ext uri="{FF2B5EF4-FFF2-40B4-BE49-F238E27FC236}">
                  <a16:creationId xmlns:a16="http://schemas.microsoft.com/office/drawing/2014/main" id="{7E2E0DCD-586D-4B09-A84E-D1F8356EEADE}"/>
                </a:ext>
              </a:extLst>
            </p:cNvPr>
            <p:cNvSpPr/>
            <p:nvPr/>
          </p:nvSpPr>
          <p:spPr>
            <a:xfrm>
              <a:off x="-33639950" y="3951100"/>
              <a:ext cx="100825" cy="100050"/>
            </a:xfrm>
            <a:custGeom>
              <a:avLst/>
              <a:gdLst/>
              <a:ahLst/>
              <a:cxnLst/>
              <a:rect l="l" t="t" r="r" b="b"/>
              <a:pathLst>
                <a:path w="4033" h="4002" extrusionOk="0">
                  <a:moveTo>
                    <a:pt x="4033" y="0"/>
                  </a:moveTo>
                  <a:lnTo>
                    <a:pt x="4033" y="0"/>
                  </a:lnTo>
                  <a:cubicBezTo>
                    <a:pt x="2111" y="536"/>
                    <a:pt x="567" y="2080"/>
                    <a:pt x="0" y="4002"/>
                  </a:cubicBezTo>
                  <a:cubicBezTo>
                    <a:pt x="567" y="3592"/>
                    <a:pt x="1323" y="3214"/>
                    <a:pt x="2206" y="2962"/>
                  </a:cubicBezTo>
                  <a:cubicBezTo>
                    <a:pt x="2300" y="2552"/>
                    <a:pt x="2615" y="2269"/>
                    <a:pt x="2962" y="2206"/>
                  </a:cubicBezTo>
                  <a:cubicBezTo>
                    <a:pt x="3214" y="1292"/>
                    <a:pt x="3592" y="505"/>
                    <a:pt x="40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2" name="Google Shape;1198;p39">
              <a:extLst>
                <a:ext uri="{FF2B5EF4-FFF2-40B4-BE49-F238E27FC236}">
                  <a16:creationId xmlns:a16="http://schemas.microsoft.com/office/drawing/2014/main" id="{110B613F-2E13-4939-877B-88A7FEE0CE96}"/>
                </a:ext>
              </a:extLst>
            </p:cNvPr>
            <p:cNvSpPr/>
            <p:nvPr/>
          </p:nvSpPr>
          <p:spPr>
            <a:xfrm>
              <a:off x="-33472975" y="4082625"/>
              <a:ext cx="119725" cy="155200"/>
            </a:xfrm>
            <a:custGeom>
              <a:avLst/>
              <a:gdLst/>
              <a:ahLst/>
              <a:cxnLst/>
              <a:rect l="l" t="t" r="r" b="b"/>
              <a:pathLst>
                <a:path w="4789" h="6208" extrusionOk="0">
                  <a:moveTo>
                    <a:pt x="2395" y="1355"/>
                  </a:moveTo>
                  <a:cubicBezTo>
                    <a:pt x="2930" y="1355"/>
                    <a:pt x="3403" y="1828"/>
                    <a:pt x="3403" y="2364"/>
                  </a:cubicBezTo>
                  <a:cubicBezTo>
                    <a:pt x="3403" y="2962"/>
                    <a:pt x="2930" y="3403"/>
                    <a:pt x="2395" y="3403"/>
                  </a:cubicBezTo>
                  <a:cubicBezTo>
                    <a:pt x="1827" y="3403"/>
                    <a:pt x="1355" y="2931"/>
                    <a:pt x="1355" y="2364"/>
                  </a:cubicBezTo>
                  <a:cubicBezTo>
                    <a:pt x="1355" y="1828"/>
                    <a:pt x="1827" y="1355"/>
                    <a:pt x="2395" y="1355"/>
                  </a:cubicBezTo>
                  <a:close/>
                  <a:moveTo>
                    <a:pt x="2395" y="1"/>
                  </a:moveTo>
                  <a:cubicBezTo>
                    <a:pt x="1040" y="1"/>
                    <a:pt x="0" y="1072"/>
                    <a:pt x="0" y="2427"/>
                  </a:cubicBezTo>
                  <a:cubicBezTo>
                    <a:pt x="0" y="2994"/>
                    <a:pt x="221" y="3592"/>
                    <a:pt x="630" y="4002"/>
                  </a:cubicBezTo>
                  <a:lnTo>
                    <a:pt x="2111" y="6050"/>
                  </a:lnTo>
                  <a:cubicBezTo>
                    <a:pt x="2206" y="6113"/>
                    <a:pt x="2269" y="6207"/>
                    <a:pt x="2395" y="6207"/>
                  </a:cubicBezTo>
                  <a:cubicBezTo>
                    <a:pt x="2521" y="6207"/>
                    <a:pt x="2584" y="6144"/>
                    <a:pt x="2678" y="6050"/>
                  </a:cubicBezTo>
                  <a:lnTo>
                    <a:pt x="4442" y="3592"/>
                  </a:lnTo>
                  <a:cubicBezTo>
                    <a:pt x="4663" y="3246"/>
                    <a:pt x="4757" y="2805"/>
                    <a:pt x="4757" y="2364"/>
                  </a:cubicBezTo>
                  <a:cubicBezTo>
                    <a:pt x="4789" y="1072"/>
                    <a:pt x="3686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FF0000"/>
                </a:solidFill>
              </a:endParaRPr>
            </a:p>
          </p:txBody>
        </p:sp>
        <p:sp>
          <p:nvSpPr>
            <p:cNvPr id="153" name="Google Shape;1199;p39">
              <a:extLst>
                <a:ext uri="{FF2B5EF4-FFF2-40B4-BE49-F238E27FC236}">
                  <a16:creationId xmlns:a16="http://schemas.microsoft.com/office/drawing/2014/main" id="{E5679918-A922-472C-9913-EFDD232652EC}"/>
                </a:ext>
              </a:extLst>
            </p:cNvPr>
            <p:cNvSpPr/>
            <p:nvPr/>
          </p:nvSpPr>
          <p:spPr>
            <a:xfrm>
              <a:off x="-33421775" y="41338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8EA40D03-406A-4A10-B2B8-F9EF51C5292F}"/>
              </a:ext>
            </a:extLst>
          </p:cNvPr>
          <p:cNvSpPr/>
          <p:nvPr/>
        </p:nvSpPr>
        <p:spPr>
          <a:xfrm>
            <a:off x="511201" y="2696078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CBBD5334-6A7F-45BC-B8D2-FE401C2017C3}"/>
              </a:ext>
            </a:extLst>
          </p:cNvPr>
          <p:cNvSpPr/>
          <p:nvPr/>
        </p:nvSpPr>
        <p:spPr>
          <a:xfrm>
            <a:off x="3665664" y="2705247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Google Shape;432;p23">
            <a:extLst>
              <a:ext uri="{FF2B5EF4-FFF2-40B4-BE49-F238E27FC236}">
                <a16:creationId xmlns:a16="http://schemas.microsoft.com/office/drawing/2014/main" id="{5DDA7090-1B3C-413B-BAFA-7960C0B5D720}"/>
              </a:ext>
            </a:extLst>
          </p:cNvPr>
          <p:cNvSpPr/>
          <p:nvPr/>
        </p:nvSpPr>
        <p:spPr>
          <a:xfrm>
            <a:off x="7240336" y="2976946"/>
            <a:ext cx="737467" cy="702846"/>
          </a:xfrm>
          <a:custGeom>
            <a:avLst/>
            <a:gdLst/>
            <a:ahLst/>
            <a:cxnLst/>
            <a:rect l="l" t="t" r="r" b="b"/>
            <a:pathLst>
              <a:path w="30683" h="30695" extrusionOk="0">
                <a:moveTo>
                  <a:pt x="15348" y="1"/>
                </a:moveTo>
                <a:cubicBezTo>
                  <a:pt x="6871" y="1"/>
                  <a:pt x="1" y="6871"/>
                  <a:pt x="1" y="15348"/>
                </a:cubicBezTo>
                <a:cubicBezTo>
                  <a:pt x="1" y="23825"/>
                  <a:pt x="6871" y="30695"/>
                  <a:pt x="15348" y="30695"/>
                </a:cubicBezTo>
                <a:cubicBezTo>
                  <a:pt x="23813" y="30695"/>
                  <a:pt x="30683" y="23825"/>
                  <a:pt x="30683" y="15348"/>
                </a:cubicBezTo>
                <a:cubicBezTo>
                  <a:pt x="30683" y="6871"/>
                  <a:pt x="23813" y="1"/>
                  <a:pt x="15348" y="1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Google Shape;436;p23">
            <a:extLst>
              <a:ext uri="{FF2B5EF4-FFF2-40B4-BE49-F238E27FC236}">
                <a16:creationId xmlns:a16="http://schemas.microsoft.com/office/drawing/2014/main" id="{9CC5EC06-72B5-4A57-BF19-72D719B7BDD9}"/>
              </a:ext>
            </a:extLst>
          </p:cNvPr>
          <p:cNvSpPr/>
          <p:nvPr/>
        </p:nvSpPr>
        <p:spPr>
          <a:xfrm>
            <a:off x="7419470" y="3413410"/>
            <a:ext cx="379201" cy="98987"/>
          </a:xfrm>
          <a:custGeom>
            <a:avLst/>
            <a:gdLst/>
            <a:ahLst/>
            <a:cxnLst/>
            <a:rect l="l" t="t" r="r" b="b"/>
            <a:pathLst>
              <a:path w="15777" h="4323" extrusionOk="0">
                <a:moveTo>
                  <a:pt x="298" y="1"/>
                </a:moveTo>
                <a:cubicBezTo>
                  <a:pt x="167" y="1"/>
                  <a:pt x="0" y="72"/>
                  <a:pt x="0" y="203"/>
                </a:cubicBezTo>
                <a:lnTo>
                  <a:pt x="0" y="4073"/>
                </a:lnTo>
                <a:cubicBezTo>
                  <a:pt x="0" y="4216"/>
                  <a:pt x="167" y="4323"/>
                  <a:pt x="298" y="4323"/>
                </a:cubicBezTo>
                <a:lnTo>
                  <a:pt x="15526" y="4323"/>
                </a:lnTo>
                <a:cubicBezTo>
                  <a:pt x="15657" y="4323"/>
                  <a:pt x="15776" y="4216"/>
                  <a:pt x="15776" y="4073"/>
                </a:cubicBezTo>
                <a:lnTo>
                  <a:pt x="15776" y="203"/>
                </a:lnTo>
                <a:cubicBezTo>
                  <a:pt x="15776" y="72"/>
                  <a:pt x="15657" y="1"/>
                  <a:pt x="15526" y="1"/>
                </a:cubicBezTo>
                <a:lnTo>
                  <a:pt x="14026" y="1"/>
                </a:lnTo>
                <a:cubicBezTo>
                  <a:pt x="13895" y="1"/>
                  <a:pt x="13847" y="72"/>
                  <a:pt x="13847" y="203"/>
                </a:cubicBezTo>
                <a:lnTo>
                  <a:pt x="13847" y="2382"/>
                </a:lnTo>
                <a:lnTo>
                  <a:pt x="2084" y="2382"/>
                </a:lnTo>
                <a:lnTo>
                  <a:pt x="2084" y="203"/>
                </a:lnTo>
                <a:cubicBezTo>
                  <a:pt x="2084" y="72"/>
                  <a:pt x="1929" y="1"/>
                  <a:pt x="1798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437;p23">
            <a:extLst>
              <a:ext uri="{FF2B5EF4-FFF2-40B4-BE49-F238E27FC236}">
                <a16:creationId xmlns:a16="http://schemas.microsoft.com/office/drawing/2014/main" id="{4E611EEC-67A5-43E9-91C3-C7B8084DAA88}"/>
              </a:ext>
            </a:extLst>
          </p:cNvPr>
          <p:cNvSpPr/>
          <p:nvPr/>
        </p:nvSpPr>
        <p:spPr>
          <a:xfrm>
            <a:off x="7544813" y="3144339"/>
            <a:ext cx="128804" cy="44193"/>
          </a:xfrm>
          <a:custGeom>
            <a:avLst/>
            <a:gdLst/>
            <a:ahLst/>
            <a:cxnLst/>
            <a:rect l="l" t="t" r="r" b="b"/>
            <a:pathLst>
              <a:path w="5359" h="1930" extrusionOk="0">
                <a:moveTo>
                  <a:pt x="346" y="0"/>
                </a:moveTo>
                <a:cubicBezTo>
                  <a:pt x="191" y="0"/>
                  <a:pt x="0" y="155"/>
                  <a:pt x="0" y="322"/>
                </a:cubicBezTo>
                <a:lnTo>
                  <a:pt x="0" y="1596"/>
                </a:lnTo>
                <a:cubicBezTo>
                  <a:pt x="0" y="1751"/>
                  <a:pt x="191" y="1929"/>
                  <a:pt x="346" y="1929"/>
                </a:cubicBezTo>
                <a:lnTo>
                  <a:pt x="5049" y="1929"/>
                </a:lnTo>
                <a:cubicBezTo>
                  <a:pt x="5203" y="1929"/>
                  <a:pt x="5358" y="1751"/>
                  <a:pt x="5358" y="1596"/>
                </a:cubicBezTo>
                <a:lnTo>
                  <a:pt x="5358" y="322"/>
                </a:lnTo>
                <a:cubicBezTo>
                  <a:pt x="5358" y="155"/>
                  <a:pt x="5203" y="0"/>
                  <a:pt x="5049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438;p23">
            <a:extLst>
              <a:ext uri="{FF2B5EF4-FFF2-40B4-BE49-F238E27FC236}">
                <a16:creationId xmlns:a16="http://schemas.microsoft.com/office/drawing/2014/main" id="{6C5E78C2-28EB-4E8F-8F24-B8C1A999C429}"/>
              </a:ext>
            </a:extLst>
          </p:cNvPr>
          <p:cNvSpPr/>
          <p:nvPr/>
        </p:nvSpPr>
        <p:spPr>
          <a:xfrm>
            <a:off x="7461820" y="3198858"/>
            <a:ext cx="295631" cy="228405"/>
          </a:xfrm>
          <a:custGeom>
            <a:avLst/>
            <a:gdLst/>
            <a:ahLst/>
            <a:cxnLst/>
            <a:rect l="l" t="t" r="r" b="b"/>
            <a:pathLst>
              <a:path w="12300" h="9975" extrusionOk="0">
                <a:moveTo>
                  <a:pt x="3715" y="1"/>
                </a:moveTo>
                <a:cubicBezTo>
                  <a:pt x="3584" y="1"/>
                  <a:pt x="3453" y="60"/>
                  <a:pt x="3453" y="203"/>
                </a:cubicBezTo>
                <a:lnTo>
                  <a:pt x="3453" y="2822"/>
                </a:lnTo>
                <a:lnTo>
                  <a:pt x="703" y="2822"/>
                </a:lnTo>
                <a:cubicBezTo>
                  <a:pt x="274" y="2822"/>
                  <a:pt x="1" y="3144"/>
                  <a:pt x="215" y="3406"/>
                </a:cubicBezTo>
                <a:lnTo>
                  <a:pt x="2941" y="6597"/>
                </a:lnTo>
                <a:lnTo>
                  <a:pt x="5668" y="9787"/>
                </a:lnTo>
                <a:cubicBezTo>
                  <a:pt x="5775" y="9913"/>
                  <a:pt x="5963" y="9975"/>
                  <a:pt x="6152" y="9975"/>
                </a:cubicBezTo>
                <a:cubicBezTo>
                  <a:pt x="6341" y="9975"/>
                  <a:pt x="6531" y="9913"/>
                  <a:pt x="6644" y="9787"/>
                </a:cubicBezTo>
                <a:lnTo>
                  <a:pt x="9359" y="6597"/>
                </a:lnTo>
                <a:lnTo>
                  <a:pt x="12085" y="3406"/>
                </a:lnTo>
                <a:cubicBezTo>
                  <a:pt x="12300" y="3144"/>
                  <a:pt x="12026" y="2834"/>
                  <a:pt x="11597" y="2834"/>
                </a:cubicBezTo>
                <a:lnTo>
                  <a:pt x="8811" y="2834"/>
                </a:lnTo>
                <a:lnTo>
                  <a:pt x="8811" y="203"/>
                </a:lnTo>
                <a:cubicBezTo>
                  <a:pt x="8811" y="60"/>
                  <a:pt x="8633" y="1"/>
                  <a:pt x="8502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75;p15">
            <a:extLst>
              <a:ext uri="{FF2B5EF4-FFF2-40B4-BE49-F238E27FC236}">
                <a16:creationId xmlns:a16="http://schemas.microsoft.com/office/drawing/2014/main" id="{64ECF87B-E5B6-4EC8-BCC9-B2A30DD81ED5}"/>
              </a:ext>
            </a:extLst>
          </p:cNvPr>
          <p:cNvSpPr txBox="1"/>
          <p:nvPr/>
        </p:nvSpPr>
        <p:spPr>
          <a:xfrm>
            <a:off x="6879591" y="3679792"/>
            <a:ext cx="1393282" cy="34668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rgbClr val="17A2B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DB</a:t>
            </a:r>
            <a:endParaRPr dirty="0">
              <a:solidFill>
                <a:srgbClr val="17A2B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5" name="사각형: 둥근 모서리 84">
            <a:extLst>
              <a:ext uri="{FF2B5EF4-FFF2-40B4-BE49-F238E27FC236}">
                <a16:creationId xmlns:a16="http://schemas.microsoft.com/office/drawing/2014/main" id="{3A9C1D21-5B28-4C9D-A96C-E5B971096BE6}"/>
              </a:ext>
            </a:extLst>
          </p:cNvPr>
          <p:cNvSpPr/>
          <p:nvPr/>
        </p:nvSpPr>
        <p:spPr>
          <a:xfrm>
            <a:off x="6917304" y="2705247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FE1103-3DA7-4C93-BD1A-BC7978AB6B8F}"/>
              </a:ext>
            </a:extLst>
          </p:cNvPr>
          <p:cNvSpPr txBox="1"/>
          <p:nvPr/>
        </p:nvSpPr>
        <p:spPr>
          <a:xfrm>
            <a:off x="5007676" y="2703832"/>
            <a:ext cx="2299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2. User</a:t>
            </a:r>
            <a:r>
              <a:rPr lang="ko-KR" altLang="en-US" sz="1200" b="1" dirty="0"/>
              <a:t>에 회원정보 검색해</a:t>
            </a:r>
            <a:endParaRPr lang="en-US" altLang="ko-KR" sz="1200" b="1" dirty="0"/>
          </a:p>
          <a:p>
            <a:r>
              <a:rPr lang="en-US" altLang="ko-KR" sz="1200" b="1" dirty="0"/>
              <a:t>Bookmark</a:t>
            </a:r>
            <a:r>
              <a:rPr lang="ko-KR" altLang="en-US" sz="1200" b="1" dirty="0"/>
              <a:t> 필드에 저장한다</a:t>
            </a:r>
            <a:r>
              <a:rPr lang="en-US" altLang="ko-KR" sz="1200" b="1" dirty="0"/>
              <a:t>.</a:t>
            </a: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96062010-A2D7-4039-AD73-34EFB2FC53DA}"/>
              </a:ext>
            </a:extLst>
          </p:cNvPr>
          <p:cNvSpPr/>
          <p:nvPr/>
        </p:nvSpPr>
        <p:spPr>
          <a:xfrm>
            <a:off x="3378791" y="1472627"/>
            <a:ext cx="2055567" cy="54058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0"/>
                <a:solidFill>
                  <a:schemeClr val="tx1"/>
                </a:solidFill>
              </a:rPr>
              <a:t>북마크</a:t>
            </a:r>
            <a:endParaRPr lang="en-US" altLang="ko-KR" dirty="0">
              <a:ln w="0"/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ln w="0"/>
                <a:solidFill>
                  <a:schemeClr val="tx1"/>
                </a:solidFill>
              </a:rPr>
              <a:t>저장하기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28AFCDC-9B5D-447C-8EAA-FE087ECE29CB}"/>
              </a:ext>
            </a:extLst>
          </p:cNvPr>
          <p:cNvSpPr txBox="1"/>
          <p:nvPr/>
        </p:nvSpPr>
        <p:spPr>
          <a:xfrm>
            <a:off x="1989122" y="2689569"/>
            <a:ext cx="17791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1. </a:t>
            </a:r>
            <a:r>
              <a:rPr lang="ko-KR" altLang="en-US" sz="1200" b="1" dirty="0" err="1"/>
              <a:t>로컬스토리지에</a:t>
            </a:r>
            <a:r>
              <a:rPr lang="ko-KR" altLang="en-US" sz="1200" b="1" dirty="0"/>
              <a:t> 저장한 회원의 정보와 해당 관광지 정보를 담아 요청</a:t>
            </a:r>
          </a:p>
          <a:p>
            <a:endParaRPr lang="ko-KR" altLang="en-US" sz="12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07E5C18-0255-4F60-BBF4-CFA9E1F40473}"/>
              </a:ext>
            </a:extLst>
          </p:cNvPr>
          <p:cNvSpPr txBox="1"/>
          <p:nvPr/>
        </p:nvSpPr>
        <p:spPr>
          <a:xfrm>
            <a:off x="350854" y="4712580"/>
            <a:ext cx="2404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3. Bookmark</a:t>
            </a:r>
            <a:r>
              <a:rPr lang="ko-KR" altLang="en-US" sz="1200" b="1" dirty="0"/>
              <a:t>가 </a:t>
            </a:r>
            <a:r>
              <a:rPr lang="en-US" altLang="ko-KR" sz="1200" b="1" dirty="0"/>
              <a:t>DB</a:t>
            </a:r>
            <a:r>
              <a:rPr lang="ko-KR" altLang="en-US" sz="1200" b="1" dirty="0"/>
              <a:t>에 잘 저장이 되면 북마크의 색을 바꿔준다</a:t>
            </a:r>
            <a:r>
              <a:rPr lang="en-US" altLang="ko-KR" sz="1200" b="1" dirty="0"/>
              <a:t>.</a:t>
            </a:r>
            <a:endParaRPr lang="ko-KR" altLang="en-US" sz="1200" b="1" dirty="0"/>
          </a:p>
        </p:txBody>
      </p:sp>
      <p:sp>
        <p:nvSpPr>
          <p:cNvPr id="47" name="화살표: 오른쪽 46">
            <a:extLst>
              <a:ext uri="{FF2B5EF4-FFF2-40B4-BE49-F238E27FC236}">
                <a16:creationId xmlns:a16="http://schemas.microsoft.com/office/drawing/2014/main" id="{9B968E64-D954-4D13-B1DD-306A45B58DD0}"/>
              </a:ext>
            </a:extLst>
          </p:cNvPr>
          <p:cNvSpPr/>
          <p:nvPr/>
        </p:nvSpPr>
        <p:spPr>
          <a:xfrm>
            <a:off x="2204733" y="3455593"/>
            <a:ext cx="1279131" cy="48463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화살표: 오른쪽 47">
            <a:extLst>
              <a:ext uri="{FF2B5EF4-FFF2-40B4-BE49-F238E27FC236}">
                <a16:creationId xmlns:a16="http://schemas.microsoft.com/office/drawing/2014/main" id="{A72C0E86-28C6-4C20-8CF9-6F07877E43D2}"/>
              </a:ext>
            </a:extLst>
          </p:cNvPr>
          <p:cNvSpPr/>
          <p:nvPr/>
        </p:nvSpPr>
        <p:spPr>
          <a:xfrm>
            <a:off x="5318947" y="3428307"/>
            <a:ext cx="1279131" cy="48463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96531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43920" y="6641869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3302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 북마크 페이지 로직</a:t>
            </a:r>
            <a:endParaRPr lang="ko-KR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204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Bookmark Page Logic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849611" y="-599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Google Shape;75;p15">
            <a:extLst>
              <a:ext uri="{FF2B5EF4-FFF2-40B4-BE49-F238E27FC236}">
                <a16:creationId xmlns:a16="http://schemas.microsoft.com/office/drawing/2014/main" id="{586F6A76-CDC1-4632-9418-A5E1AEF57DF6}"/>
              </a:ext>
            </a:extLst>
          </p:cNvPr>
          <p:cNvSpPr txBox="1"/>
          <p:nvPr/>
        </p:nvSpPr>
        <p:spPr>
          <a:xfrm>
            <a:off x="3672807" y="3691479"/>
            <a:ext cx="1393282" cy="275143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chemeClr val="bg2">
                    <a:lumMod val="5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Server</a:t>
            </a:r>
            <a:endParaRPr dirty="0">
              <a:solidFill>
                <a:schemeClr val="bg2">
                  <a:lumMod val="50000"/>
                </a:schemeClr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8" name="Google Shape;75;p15">
            <a:extLst>
              <a:ext uri="{FF2B5EF4-FFF2-40B4-BE49-F238E27FC236}">
                <a16:creationId xmlns:a16="http://schemas.microsoft.com/office/drawing/2014/main" id="{76520478-31AD-442A-B62E-C59936E16F3C}"/>
              </a:ext>
            </a:extLst>
          </p:cNvPr>
          <p:cNvSpPr txBox="1"/>
          <p:nvPr/>
        </p:nvSpPr>
        <p:spPr>
          <a:xfrm>
            <a:off x="473488" y="3670623"/>
            <a:ext cx="1393282" cy="34668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rgbClr val="17A2B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Client</a:t>
            </a:r>
            <a:endParaRPr dirty="0">
              <a:solidFill>
                <a:srgbClr val="17A2B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9" name="Google Shape;244;p19">
            <a:extLst>
              <a:ext uri="{FF2B5EF4-FFF2-40B4-BE49-F238E27FC236}">
                <a16:creationId xmlns:a16="http://schemas.microsoft.com/office/drawing/2014/main" id="{3E25E5DA-601C-4DD6-A1F6-8612FCDC2AB1}"/>
              </a:ext>
            </a:extLst>
          </p:cNvPr>
          <p:cNvSpPr/>
          <p:nvPr/>
        </p:nvSpPr>
        <p:spPr>
          <a:xfrm>
            <a:off x="1083280" y="3264328"/>
            <a:ext cx="157772" cy="157772"/>
          </a:xfrm>
          <a:custGeom>
            <a:avLst/>
            <a:gdLst/>
            <a:ahLst/>
            <a:cxnLst/>
            <a:rect l="l" t="t" r="r" b="b"/>
            <a:pathLst>
              <a:path w="6847" h="6847" extrusionOk="0">
                <a:moveTo>
                  <a:pt x="3418" y="0"/>
                </a:moveTo>
                <a:cubicBezTo>
                  <a:pt x="1537" y="0"/>
                  <a:pt x="1" y="1536"/>
                  <a:pt x="1" y="3429"/>
                </a:cubicBezTo>
                <a:cubicBezTo>
                  <a:pt x="1" y="5310"/>
                  <a:pt x="1537" y="6846"/>
                  <a:pt x="3418" y="6846"/>
                </a:cubicBezTo>
                <a:cubicBezTo>
                  <a:pt x="5311" y="6846"/>
                  <a:pt x="6847" y="5310"/>
                  <a:pt x="6847" y="3429"/>
                </a:cubicBezTo>
                <a:cubicBezTo>
                  <a:pt x="6847" y="1536"/>
                  <a:pt x="5311" y="0"/>
                  <a:pt x="3418" y="0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245;p19">
            <a:extLst>
              <a:ext uri="{FF2B5EF4-FFF2-40B4-BE49-F238E27FC236}">
                <a16:creationId xmlns:a16="http://schemas.microsoft.com/office/drawing/2014/main" id="{38C14650-001C-4B86-BBE6-A64903E5B0FE}"/>
              </a:ext>
            </a:extLst>
          </p:cNvPr>
          <p:cNvSpPr/>
          <p:nvPr/>
        </p:nvSpPr>
        <p:spPr>
          <a:xfrm>
            <a:off x="1171898" y="3461289"/>
            <a:ext cx="181091" cy="194824"/>
          </a:xfrm>
          <a:custGeom>
            <a:avLst/>
            <a:gdLst/>
            <a:ahLst/>
            <a:cxnLst/>
            <a:rect l="l" t="t" r="r" b="b"/>
            <a:pathLst>
              <a:path w="7859" h="8455" extrusionOk="0">
                <a:moveTo>
                  <a:pt x="4501" y="1"/>
                </a:moveTo>
                <a:lnTo>
                  <a:pt x="0" y="8454"/>
                </a:lnTo>
                <a:lnTo>
                  <a:pt x="7859" y="8454"/>
                </a:lnTo>
                <a:lnTo>
                  <a:pt x="7859" y="4049"/>
                </a:lnTo>
                <a:cubicBezTo>
                  <a:pt x="7859" y="1334"/>
                  <a:pt x="6525" y="346"/>
                  <a:pt x="4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1" name="Google Shape;246;p19">
            <a:extLst>
              <a:ext uri="{FF2B5EF4-FFF2-40B4-BE49-F238E27FC236}">
                <a16:creationId xmlns:a16="http://schemas.microsoft.com/office/drawing/2014/main" id="{3E5346C1-A5A2-45D9-A22A-AA41280CE61C}"/>
              </a:ext>
            </a:extLst>
          </p:cNvPr>
          <p:cNvSpPr/>
          <p:nvPr/>
        </p:nvSpPr>
        <p:spPr>
          <a:xfrm>
            <a:off x="972449" y="3461289"/>
            <a:ext cx="179985" cy="194824"/>
          </a:xfrm>
          <a:custGeom>
            <a:avLst/>
            <a:gdLst/>
            <a:ahLst/>
            <a:cxnLst/>
            <a:rect l="l" t="t" r="r" b="b"/>
            <a:pathLst>
              <a:path w="7811" h="8455" extrusionOk="0">
                <a:moveTo>
                  <a:pt x="3334" y="1"/>
                </a:moveTo>
                <a:cubicBezTo>
                  <a:pt x="1310" y="346"/>
                  <a:pt x="1" y="1334"/>
                  <a:pt x="1" y="4049"/>
                </a:cubicBezTo>
                <a:lnTo>
                  <a:pt x="1" y="8454"/>
                </a:lnTo>
                <a:lnTo>
                  <a:pt x="7811" y="8454"/>
                </a:lnTo>
                <a:lnTo>
                  <a:pt x="3334" y="1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2" name="Google Shape;247;p19">
            <a:extLst>
              <a:ext uri="{FF2B5EF4-FFF2-40B4-BE49-F238E27FC236}">
                <a16:creationId xmlns:a16="http://schemas.microsoft.com/office/drawing/2014/main" id="{3B348A5A-BA7A-4B52-B4AF-55B3240B0CAE}"/>
              </a:ext>
            </a:extLst>
          </p:cNvPr>
          <p:cNvSpPr/>
          <p:nvPr/>
        </p:nvSpPr>
        <p:spPr>
          <a:xfrm>
            <a:off x="1134041" y="3457187"/>
            <a:ext cx="56523" cy="178349"/>
          </a:xfrm>
          <a:custGeom>
            <a:avLst/>
            <a:gdLst/>
            <a:ahLst/>
            <a:cxnLst/>
            <a:rect l="l" t="t" r="r" b="b"/>
            <a:pathLst>
              <a:path w="2453" h="7740" extrusionOk="0">
                <a:moveTo>
                  <a:pt x="1227" y="0"/>
                </a:moveTo>
                <a:lnTo>
                  <a:pt x="143" y="631"/>
                </a:lnTo>
                <a:lnTo>
                  <a:pt x="727" y="1334"/>
                </a:lnTo>
                <a:lnTo>
                  <a:pt x="0" y="5418"/>
                </a:lnTo>
                <a:lnTo>
                  <a:pt x="1227" y="7739"/>
                </a:lnTo>
                <a:lnTo>
                  <a:pt x="2453" y="5418"/>
                </a:lnTo>
                <a:lnTo>
                  <a:pt x="1727" y="1334"/>
                </a:lnTo>
                <a:lnTo>
                  <a:pt x="2310" y="631"/>
                </a:lnTo>
                <a:lnTo>
                  <a:pt x="1227" y="0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3" name="Google Shape;1189;p39">
            <a:extLst>
              <a:ext uri="{FF2B5EF4-FFF2-40B4-BE49-F238E27FC236}">
                <a16:creationId xmlns:a16="http://schemas.microsoft.com/office/drawing/2014/main" id="{6DE47E3A-638E-4396-9DF2-A5A64516F822}"/>
              </a:ext>
            </a:extLst>
          </p:cNvPr>
          <p:cNvGrpSpPr/>
          <p:nvPr/>
        </p:nvGrpSpPr>
        <p:grpSpPr>
          <a:xfrm>
            <a:off x="4167906" y="3280581"/>
            <a:ext cx="354586" cy="355557"/>
            <a:chOff x="-33645475" y="3944800"/>
            <a:chExt cx="292225" cy="293025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44" name="Google Shape;1190;p39">
              <a:extLst>
                <a:ext uri="{FF2B5EF4-FFF2-40B4-BE49-F238E27FC236}">
                  <a16:creationId xmlns:a16="http://schemas.microsoft.com/office/drawing/2014/main" id="{DB7E217B-F27E-4517-8B21-2AA3C1603A15}"/>
                </a:ext>
              </a:extLst>
            </p:cNvPr>
            <p:cNvSpPr/>
            <p:nvPr/>
          </p:nvSpPr>
          <p:spPr>
            <a:xfrm>
              <a:off x="-33549375" y="3944800"/>
              <a:ext cx="98475" cy="70900"/>
            </a:xfrm>
            <a:custGeom>
              <a:avLst/>
              <a:gdLst/>
              <a:ahLst/>
              <a:cxnLst/>
              <a:rect l="l" t="t" r="r" b="b"/>
              <a:pathLst>
                <a:path w="3939" h="2836" extrusionOk="0">
                  <a:moveTo>
                    <a:pt x="1985" y="0"/>
                  </a:moveTo>
                  <a:cubicBezTo>
                    <a:pt x="1260" y="0"/>
                    <a:pt x="473" y="946"/>
                    <a:pt x="0" y="2521"/>
                  </a:cubicBezTo>
                  <a:cubicBezTo>
                    <a:pt x="158" y="2615"/>
                    <a:pt x="284" y="2710"/>
                    <a:pt x="410" y="2836"/>
                  </a:cubicBezTo>
                  <a:cubicBezTo>
                    <a:pt x="914" y="2773"/>
                    <a:pt x="1481" y="2773"/>
                    <a:pt x="1985" y="2773"/>
                  </a:cubicBezTo>
                  <a:cubicBezTo>
                    <a:pt x="2489" y="2773"/>
                    <a:pt x="3056" y="2804"/>
                    <a:pt x="3560" y="2836"/>
                  </a:cubicBezTo>
                  <a:cubicBezTo>
                    <a:pt x="3623" y="2678"/>
                    <a:pt x="3781" y="2584"/>
                    <a:pt x="3938" y="2521"/>
                  </a:cubicBezTo>
                  <a:cubicBezTo>
                    <a:pt x="3529" y="946"/>
                    <a:pt x="2741" y="0"/>
                    <a:pt x="19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5" name="Google Shape;1191;p39">
              <a:extLst>
                <a:ext uri="{FF2B5EF4-FFF2-40B4-BE49-F238E27FC236}">
                  <a16:creationId xmlns:a16="http://schemas.microsoft.com/office/drawing/2014/main" id="{67516D5C-5AB3-4A06-91B5-7D2D39C183AA}"/>
                </a:ext>
              </a:extLst>
            </p:cNvPr>
            <p:cNvSpPr/>
            <p:nvPr/>
          </p:nvSpPr>
          <p:spPr>
            <a:xfrm>
              <a:off x="-33645475" y="4041675"/>
              <a:ext cx="70900" cy="98475"/>
            </a:xfrm>
            <a:custGeom>
              <a:avLst/>
              <a:gdLst/>
              <a:ahLst/>
              <a:cxnLst/>
              <a:rect l="l" t="t" r="r" b="b"/>
              <a:pathLst>
                <a:path w="2836" h="3939" extrusionOk="0">
                  <a:moveTo>
                    <a:pt x="2521" y="0"/>
                  </a:moveTo>
                  <a:cubicBezTo>
                    <a:pt x="946" y="473"/>
                    <a:pt x="32" y="1229"/>
                    <a:pt x="32" y="1954"/>
                  </a:cubicBezTo>
                  <a:cubicBezTo>
                    <a:pt x="1" y="2710"/>
                    <a:pt x="946" y="3466"/>
                    <a:pt x="2521" y="3939"/>
                  </a:cubicBezTo>
                  <a:cubicBezTo>
                    <a:pt x="2584" y="3781"/>
                    <a:pt x="2710" y="3655"/>
                    <a:pt x="2836" y="3529"/>
                  </a:cubicBezTo>
                  <a:cubicBezTo>
                    <a:pt x="2773" y="3025"/>
                    <a:pt x="2773" y="2521"/>
                    <a:pt x="2773" y="1954"/>
                  </a:cubicBezTo>
                  <a:cubicBezTo>
                    <a:pt x="2773" y="1418"/>
                    <a:pt x="2805" y="914"/>
                    <a:pt x="2836" y="379"/>
                  </a:cubicBezTo>
                  <a:cubicBezTo>
                    <a:pt x="2679" y="316"/>
                    <a:pt x="2553" y="158"/>
                    <a:pt x="2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6" name="Google Shape;1192;p39">
              <a:extLst>
                <a:ext uri="{FF2B5EF4-FFF2-40B4-BE49-F238E27FC236}">
                  <a16:creationId xmlns:a16="http://schemas.microsoft.com/office/drawing/2014/main" id="{7745EBF4-D955-4689-86A3-1EF206E4BCC2}"/>
                </a:ext>
              </a:extLst>
            </p:cNvPr>
            <p:cNvSpPr/>
            <p:nvPr/>
          </p:nvSpPr>
          <p:spPr>
            <a:xfrm>
              <a:off x="-33424150" y="4042450"/>
              <a:ext cx="70900" cy="52025"/>
            </a:xfrm>
            <a:custGeom>
              <a:avLst/>
              <a:gdLst/>
              <a:ahLst/>
              <a:cxnLst/>
              <a:rect l="l" t="t" r="r" b="b"/>
              <a:pathLst>
                <a:path w="2836" h="2081" extrusionOk="0">
                  <a:moveTo>
                    <a:pt x="316" y="1"/>
                  </a:moveTo>
                  <a:cubicBezTo>
                    <a:pt x="253" y="159"/>
                    <a:pt x="127" y="285"/>
                    <a:pt x="1" y="379"/>
                  </a:cubicBezTo>
                  <a:cubicBezTo>
                    <a:pt x="32" y="600"/>
                    <a:pt x="32" y="789"/>
                    <a:pt x="32" y="978"/>
                  </a:cubicBezTo>
                  <a:cubicBezTo>
                    <a:pt x="158" y="978"/>
                    <a:pt x="284" y="946"/>
                    <a:pt x="442" y="946"/>
                  </a:cubicBezTo>
                  <a:cubicBezTo>
                    <a:pt x="1387" y="946"/>
                    <a:pt x="2237" y="1387"/>
                    <a:pt x="2804" y="2080"/>
                  </a:cubicBezTo>
                  <a:lnTo>
                    <a:pt x="2804" y="1954"/>
                  </a:lnTo>
                  <a:cubicBezTo>
                    <a:pt x="2836" y="1230"/>
                    <a:pt x="1891" y="474"/>
                    <a:pt x="3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7" name="Google Shape;1193;p39">
              <a:extLst>
                <a:ext uri="{FF2B5EF4-FFF2-40B4-BE49-F238E27FC236}">
                  <a16:creationId xmlns:a16="http://schemas.microsoft.com/office/drawing/2014/main" id="{84AFD8E2-3011-4CA7-AAD8-2A8614BC535B}"/>
                </a:ext>
              </a:extLst>
            </p:cNvPr>
            <p:cNvSpPr/>
            <p:nvPr/>
          </p:nvSpPr>
          <p:spPr>
            <a:xfrm>
              <a:off x="-33549375" y="4165325"/>
              <a:ext cx="86650" cy="70925"/>
            </a:xfrm>
            <a:custGeom>
              <a:avLst/>
              <a:gdLst/>
              <a:ahLst/>
              <a:cxnLst/>
              <a:rect l="l" t="t" r="r" b="b"/>
              <a:pathLst>
                <a:path w="3466" h="2837" extrusionOk="0">
                  <a:moveTo>
                    <a:pt x="410" y="1"/>
                  </a:moveTo>
                  <a:cubicBezTo>
                    <a:pt x="315" y="158"/>
                    <a:pt x="158" y="284"/>
                    <a:pt x="0" y="316"/>
                  </a:cubicBezTo>
                  <a:cubicBezTo>
                    <a:pt x="473" y="1891"/>
                    <a:pt x="1260" y="2836"/>
                    <a:pt x="1985" y="2836"/>
                  </a:cubicBezTo>
                  <a:cubicBezTo>
                    <a:pt x="2489" y="2836"/>
                    <a:pt x="3056" y="2364"/>
                    <a:pt x="3466" y="1544"/>
                  </a:cubicBezTo>
                  <a:lnTo>
                    <a:pt x="3119" y="1072"/>
                  </a:lnTo>
                  <a:cubicBezTo>
                    <a:pt x="2836" y="851"/>
                    <a:pt x="2678" y="473"/>
                    <a:pt x="2521" y="95"/>
                  </a:cubicBezTo>
                  <a:lnTo>
                    <a:pt x="1985" y="95"/>
                  </a:lnTo>
                  <a:cubicBezTo>
                    <a:pt x="1418" y="95"/>
                    <a:pt x="882" y="64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8" name="Google Shape;1194;p39">
              <a:extLst>
                <a:ext uri="{FF2B5EF4-FFF2-40B4-BE49-F238E27FC236}">
                  <a16:creationId xmlns:a16="http://schemas.microsoft.com/office/drawing/2014/main" id="{3B667056-6F37-4E2E-BAF6-3193CA1844F9}"/>
                </a:ext>
              </a:extLst>
            </p:cNvPr>
            <p:cNvSpPr/>
            <p:nvPr/>
          </p:nvSpPr>
          <p:spPr>
            <a:xfrm>
              <a:off x="-33558825" y="4030650"/>
              <a:ext cx="118950" cy="120525"/>
            </a:xfrm>
            <a:custGeom>
              <a:avLst/>
              <a:gdLst/>
              <a:ahLst/>
              <a:cxnLst/>
              <a:rect l="l" t="t" r="r" b="b"/>
              <a:pathLst>
                <a:path w="4758" h="4821" extrusionOk="0">
                  <a:moveTo>
                    <a:pt x="2395" y="0"/>
                  </a:moveTo>
                  <a:cubicBezTo>
                    <a:pt x="1922" y="0"/>
                    <a:pt x="1418" y="32"/>
                    <a:pt x="1008" y="95"/>
                  </a:cubicBezTo>
                  <a:cubicBezTo>
                    <a:pt x="977" y="599"/>
                    <a:pt x="599" y="977"/>
                    <a:pt x="63" y="1040"/>
                  </a:cubicBezTo>
                  <a:cubicBezTo>
                    <a:pt x="32" y="1450"/>
                    <a:pt x="0" y="1922"/>
                    <a:pt x="0" y="2395"/>
                  </a:cubicBezTo>
                  <a:cubicBezTo>
                    <a:pt x="0" y="2867"/>
                    <a:pt x="32" y="3340"/>
                    <a:pt x="63" y="3781"/>
                  </a:cubicBezTo>
                  <a:cubicBezTo>
                    <a:pt x="599" y="3812"/>
                    <a:pt x="977" y="4222"/>
                    <a:pt x="1008" y="4726"/>
                  </a:cubicBezTo>
                  <a:cubicBezTo>
                    <a:pt x="1449" y="4758"/>
                    <a:pt x="1922" y="4821"/>
                    <a:pt x="2395" y="4821"/>
                  </a:cubicBezTo>
                  <a:lnTo>
                    <a:pt x="2804" y="4821"/>
                  </a:lnTo>
                  <a:cubicBezTo>
                    <a:pt x="2804" y="4695"/>
                    <a:pt x="2741" y="4569"/>
                    <a:pt x="2741" y="4506"/>
                  </a:cubicBezTo>
                  <a:cubicBezTo>
                    <a:pt x="2741" y="3151"/>
                    <a:pt x="3592" y="2017"/>
                    <a:pt x="4757" y="1576"/>
                  </a:cubicBezTo>
                  <a:cubicBezTo>
                    <a:pt x="4757" y="1387"/>
                    <a:pt x="4726" y="1229"/>
                    <a:pt x="4726" y="1040"/>
                  </a:cubicBezTo>
                  <a:cubicBezTo>
                    <a:pt x="4222" y="977"/>
                    <a:pt x="3812" y="599"/>
                    <a:pt x="3781" y="95"/>
                  </a:cubicBezTo>
                  <a:cubicBezTo>
                    <a:pt x="3340" y="32"/>
                    <a:pt x="2867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9" name="Google Shape;1195;p39">
              <a:extLst>
                <a:ext uri="{FF2B5EF4-FFF2-40B4-BE49-F238E27FC236}">
                  <a16:creationId xmlns:a16="http://schemas.microsoft.com/office/drawing/2014/main" id="{DA3BA0A3-3997-495F-85FD-9CBE86150144}"/>
                </a:ext>
              </a:extLst>
            </p:cNvPr>
            <p:cNvSpPr/>
            <p:nvPr/>
          </p:nvSpPr>
          <p:spPr>
            <a:xfrm>
              <a:off x="-33639950" y="4129900"/>
              <a:ext cx="100825" cy="100825"/>
            </a:xfrm>
            <a:custGeom>
              <a:avLst/>
              <a:gdLst/>
              <a:ahLst/>
              <a:cxnLst/>
              <a:rect l="l" t="t" r="r" b="b"/>
              <a:pathLst>
                <a:path w="4033" h="4033" extrusionOk="0">
                  <a:moveTo>
                    <a:pt x="0" y="0"/>
                  </a:moveTo>
                  <a:lnTo>
                    <a:pt x="0" y="0"/>
                  </a:lnTo>
                  <a:cubicBezTo>
                    <a:pt x="567" y="1953"/>
                    <a:pt x="2111" y="3466"/>
                    <a:pt x="4033" y="4033"/>
                  </a:cubicBezTo>
                  <a:cubicBezTo>
                    <a:pt x="3592" y="3466"/>
                    <a:pt x="3245" y="2741"/>
                    <a:pt x="2962" y="1827"/>
                  </a:cubicBezTo>
                  <a:cubicBezTo>
                    <a:pt x="2584" y="1733"/>
                    <a:pt x="2300" y="1481"/>
                    <a:pt x="2206" y="1071"/>
                  </a:cubicBezTo>
                  <a:cubicBezTo>
                    <a:pt x="1323" y="851"/>
                    <a:pt x="567" y="44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0" name="Google Shape;1196;p39">
              <a:extLst>
                <a:ext uri="{FF2B5EF4-FFF2-40B4-BE49-F238E27FC236}">
                  <a16:creationId xmlns:a16="http://schemas.microsoft.com/office/drawing/2014/main" id="{3891F9A9-D53B-4C4A-A486-F63AAC9E993C}"/>
                </a:ext>
              </a:extLst>
            </p:cNvPr>
            <p:cNvSpPr/>
            <p:nvPr/>
          </p:nvSpPr>
          <p:spPr>
            <a:xfrm>
              <a:off x="-33459600" y="3951875"/>
              <a:ext cx="100850" cy="100075"/>
            </a:xfrm>
            <a:custGeom>
              <a:avLst/>
              <a:gdLst/>
              <a:ahLst/>
              <a:cxnLst/>
              <a:rect l="l" t="t" r="r" b="b"/>
              <a:pathLst>
                <a:path w="4034" h="4003" extrusionOk="0">
                  <a:moveTo>
                    <a:pt x="1" y="1"/>
                  </a:moveTo>
                  <a:lnTo>
                    <a:pt x="1" y="1"/>
                  </a:lnTo>
                  <a:cubicBezTo>
                    <a:pt x="442" y="537"/>
                    <a:pt x="788" y="1293"/>
                    <a:pt x="1072" y="2206"/>
                  </a:cubicBezTo>
                  <a:cubicBezTo>
                    <a:pt x="1419" y="2238"/>
                    <a:pt x="1734" y="2553"/>
                    <a:pt x="1828" y="2962"/>
                  </a:cubicBezTo>
                  <a:cubicBezTo>
                    <a:pt x="2710" y="3183"/>
                    <a:pt x="3466" y="3592"/>
                    <a:pt x="4033" y="4002"/>
                  </a:cubicBezTo>
                  <a:cubicBezTo>
                    <a:pt x="3466" y="2080"/>
                    <a:pt x="1923" y="53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1" name="Google Shape;1197;p39">
              <a:extLst>
                <a:ext uri="{FF2B5EF4-FFF2-40B4-BE49-F238E27FC236}">
                  <a16:creationId xmlns:a16="http://schemas.microsoft.com/office/drawing/2014/main" id="{7E2E0DCD-586D-4B09-A84E-D1F8356EEADE}"/>
                </a:ext>
              </a:extLst>
            </p:cNvPr>
            <p:cNvSpPr/>
            <p:nvPr/>
          </p:nvSpPr>
          <p:spPr>
            <a:xfrm>
              <a:off x="-33639950" y="3951100"/>
              <a:ext cx="100825" cy="100050"/>
            </a:xfrm>
            <a:custGeom>
              <a:avLst/>
              <a:gdLst/>
              <a:ahLst/>
              <a:cxnLst/>
              <a:rect l="l" t="t" r="r" b="b"/>
              <a:pathLst>
                <a:path w="4033" h="4002" extrusionOk="0">
                  <a:moveTo>
                    <a:pt x="4033" y="0"/>
                  </a:moveTo>
                  <a:lnTo>
                    <a:pt x="4033" y="0"/>
                  </a:lnTo>
                  <a:cubicBezTo>
                    <a:pt x="2111" y="536"/>
                    <a:pt x="567" y="2080"/>
                    <a:pt x="0" y="4002"/>
                  </a:cubicBezTo>
                  <a:cubicBezTo>
                    <a:pt x="567" y="3592"/>
                    <a:pt x="1323" y="3214"/>
                    <a:pt x="2206" y="2962"/>
                  </a:cubicBezTo>
                  <a:cubicBezTo>
                    <a:pt x="2300" y="2552"/>
                    <a:pt x="2615" y="2269"/>
                    <a:pt x="2962" y="2206"/>
                  </a:cubicBezTo>
                  <a:cubicBezTo>
                    <a:pt x="3214" y="1292"/>
                    <a:pt x="3592" y="505"/>
                    <a:pt x="40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2" name="Google Shape;1198;p39">
              <a:extLst>
                <a:ext uri="{FF2B5EF4-FFF2-40B4-BE49-F238E27FC236}">
                  <a16:creationId xmlns:a16="http://schemas.microsoft.com/office/drawing/2014/main" id="{110B613F-2E13-4939-877B-88A7FEE0CE96}"/>
                </a:ext>
              </a:extLst>
            </p:cNvPr>
            <p:cNvSpPr/>
            <p:nvPr/>
          </p:nvSpPr>
          <p:spPr>
            <a:xfrm>
              <a:off x="-33472975" y="4082625"/>
              <a:ext cx="119725" cy="155200"/>
            </a:xfrm>
            <a:custGeom>
              <a:avLst/>
              <a:gdLst/>
              <a:ahLst/>
              <a:cxnLst/>
              <a:rect l="l" t="t" r="r" b="b"/>
              <a:pathLst>
                <a:path w="4789" h="6208" extrusionOk="0">
                  <a:moveTo>
                    <a:pt x="2395" y="1355"/>
                  </a:moveTo>
                  <a:cubicBezTo>
                    <a:pt x="2930" y="1355"/>
                    <a:pt x="3403" y="1828"/>
                    <a:pt x="3403" y="2364"/>
                  </a:cubicBezTo>
                  <a:cubicBezTo>
                    <a:pt x="3403" y="2962"/>
                    <a:pt x="2930" y="3403"/>
                    <a:pt x="2395" y="3403"/>
                  </a:cubicBezTo>
                  <a:cubicBezTo>
                    <a:pt x="1827" y="3403"/>
                    <a:pt x="1355" y="2931"/>
                    <a:pt x="1355" y="2364"/>
                  </a:cubicBezTo>
                  <a:cubicBezTo>
                    <a:pt x="1355" y="1828"/>
                    <a:pt x="1827" y="1355"/>
                    <a:pt x="2395" y="1355"/>
                  </a:cubicBezTo>
                  <a:close/>
                  <a:moveTo>
                    <a:pt x="2395" y="1"/>
                  </a:moveTo>
                  <a:cubicBezTo>
                    <a:pt x="1040" y="1"/>
                    <a:pt x="0" y="1072"/>
                    <a:pt x="0" y="2427"/>
                  </a:cubicBezTo>
                  <a:cubicBezTo>
                    <a:pt x="0" y="2994"/>
                    <a:pt x="221" y="3592"/>
                    <a:pt x="630" y="4002"/>
                  </a:cubicBezTo>
                  <a:lnTo>
                    <a:pt x="2111" y="6050"/>
                  </a:lnTo>
                  <a:cubicBezTo>
                    <a:pt x="2206" y="6113"/>
                    <a:pt x="2269" y="6207"/>
                    <a:pt x="2395" y="6207"/>
                  </a:cubicBezTo>
                  <a:cubicBezTo>
                    <a:pt x="2521" y="6207"/>
                    <a:pt x="2584" y="6144"/>
                    <a:pt x="2678" y="6050"/>
                  </a:cubicBezTo>
                  <a:lnTo>
                    <a:pt x="4442" y="3592"/>
                  </a:lnTo>
                  <a:cubicBezTo>
                    <a:pt x="4663" y="3246"/>
                    <a:pt x="4757" y="2805"/>
                    <a:pt x="4757" y="2364"/>
                  </a:cubicBezTo>
                  <a:cubicBezTo>
                    <a:pt x="4789" y="1072"/>
                    <a:pt x="3686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FF0000"/>
                </a:solidFill>
              </a:endParaRPr>
            </a:p>
          </p:txBody>
        </p:sp>
        <p:sp>
          <p:nvSpPr>
            <p:cNvPr id="153" name="Google Shape;1199;p39">
              <a:extLst>
                <a:ext uri="{FF2B5EF4-FFF2-40B4-BE49-F238E27FC236}">
                  <a16:creationId xmlns:a16="http://schemas.microsoft.com/office/drawing/2014/main" id="{E5679918-A922-472C-9913-EFDD232652EC}"/>
                </a:ext>
              </a:extLst>
            </p:cNvPr>
            <p:cNvSpPr/>
            <p:nvPr/>
          </p:nvSpPr>
          <p:spPr>
            <a:xfrm>
              <a:off x="-33421775" y="41338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8EA40D03-406A-4A10-B2B8-F9EF51C5292F}"/>
              </a:ext>
            </a:extLst>
          </p:cNvPr>
          <p:cNvSpPr/>
          <p:nvPr/>
        </p:nvSpPr>
        <p:spPr>
          <a:xfrm>
            <a:off x="511201" y="2696078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CBBD5334-6A7F-45BC-B8D2-FE401C2017C3}"/>
              </a:ext>
            </a:extLst>
          </p:cNvPr>
          <p:cNvSpPr/>
          <p:nvPr/>
        </p:nvSpPr>
        <p:spPr>
          <a:xfrm>
            <a:off x="3665664" y="2705247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Google Shape;432;p23">
            <a:extLst>
              <a:ext uri="{FF2B5EF4-FFF2-40B4-BE49-F238E27FC236}">
                <a16:creationId xmlns:a16="http://schemas.microsoft.com/office/drawing/2014/main" id="{5DDA7090-1B3C-413B-BAFA-7960C0B5D720}"/>
              </a:ext>
            </a:extLst>
          </p:cNvPr>
          <p:cNvSpPr/>
          <p:nvPr/>
        </p:nvSpPr>
        <p:spPr>
          <a:xfrm>
            <a:off x="7240336" y="2976946"/>
            <a:ext cx="737467" cy="702846"/>
          </a:xfrm>
          <a:custGeom>
            <a:avLst/>
            <a:gdLst/>
            <a:ahLst/>
            <a:cxnLst/>
            <a:rect l="l" t="t" r="r" b="b"/>
            <a:pathLst>
              <a:path w="30683" h="30695" extrusionOk="0">
                <a:moveTo>
                  <a:pt x="15348" y="1"/>
                </a:moveTo>
                <a:cubicBezTo>
                  <a:pt x="6871" y="1"/>
                  <a:pt x="1" y="6871"/>
                  <a:pt x="1" y="15348"/>
                </a:cubicBezTo>
                <a:cubicBezTo>
                  <a:pt x="1" y="23825"/>
                  <a:pt x="6871" y="30695"/>
                  <a:pt x="15348" y="30695"/>
                </a:cubicBezTo>
                <a:cubicBezTo>
                  <a:pt x="23813" y="30695"/>
                  <a:pt x="30683" y="23825"/>
                  <a:pt x="30683" y="15348"/>
                </a:cubicBezTo>
                <a:cubicBezTo>
                  <a:pt x="30683" y="6871"/>
                  <a:pt x="23813" y="1"/>
                  <a:pt x="15348" y="1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Google Shape;436;p23">
            <a:extLst>
              <a:ext uri="{FF2B5EF4-FFF2-40B4-BE49-F238E27FC236}">
                <a16:creationId xmlns:a16="http://schemas.microsoft.com/office/drawing/2014/main" id="{9CC5EC06-72B5-4A57-BF19-72D719B7BDD9}"/>
              </a:ext>
            </a:extLst>
          </p:cNvPr>
          <p:cNvSpPr/>
          <p:nvPr/>
        </p:nvSpPr>
        <p:spPr>
          <a:xfrm>
            <a:off x="7419470" y="3413410"/>
            <a:ext cx="379201" cy="98987"/>
          </a:xfrm>
          <a:custGeom>
            <a:avLst/>
            <a:gdLst/>
            <a:ahLst/>
            <a:cxnLst/>
            <a:rect l="l" t="t" r="r" b="b"/>
            <a:pathLst>
              <a:path w="15777" h="4323" extrusionOk="0">
                <a:moveTo>
                  <a:pt x="298" y="1"/>
                </a:moveTo>
                <a:cubicBezTo>
                  <a:pt x="167" y="1"/>
                  <a:pt x="0" y="72"/>
                  <a:pt x="0" y="203"/>
                </a:cubicBezTo>
                <a:lnTo>
                  <a:pt x="0" y="4073"/>
                </a:lnTo>
                <a:cubicBezTo>
                  <a:pt x="0" y="4216"/>
                  <a:pt x="167" y="4323"/>
                  <a:pt x="298" y="4323"/>
                </a:cubicBezTo>
                <a:lnTo>
                  <a:pt x="15526" y="4323"/>
                </a:lnTo>
                <a:cubicBezTo>
                  <a:pt x="15657" y="4323"/>
                  <a:pt x="15776" y="4216"/>
                  <a:pt x="15776" y="4073"/>
                </a:cubicBezTo>
                <a:lnTo>
                  <a:pt x="15776" y="203"/>
                </a:lnTo>
                <a:cubicBezTo>
                  <a:pt x="15776" y="72"/>
                  <a:pt x="15657" y="1"/>
                  <a:pt x="15526" y="1"/>
                </a:cubicBezTo>
                <a:lnTo>
                  <a:pt x="14026" y="1"/>
                </a:lnTo>
                <a:cubicBezTo>
                  <a:pt x="13895" y="1"/>
                  <a:pt x="13847" y="72"/>
                  <a:pt x="13847" y="203"/>
                </a:cubicBezTo>
                <a:lnTo>
                  <a:pt x="13847" y="2382"/>
                </a:lnTo>
                <a:lnTo>
                  <a:pt x="2084" y="2382"/>
                </a:lnTo>
                <a:lnTo>
                  <a:pt x="2084" y="203"/>
                </a:lnTo>
                <a:cubicBezTo>
                  <a:pt x="2084" y="72"/>
                  <a:pt x="1929" y="1"/>
                  <a:pt x="1798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437;p23">
            <a:extLst>
              <a:ext uri="{FF2B5EF4-FFF2-40B4-BE49-F238E27FC236}">
                <a16:creationId xmlns:a16="http://schemas.microsoft.com/office/drawing/2014/main" id="{4E611EEC-67A5-43E9-91C3-C7B8084DAA88}"/>
              </a:ext>
            </a:extLst>
          </p:cNvPr>
          <p:cNvSpPr/>
          <p:nvPr/>
        </p:nvSpPr>
        <p:spPr>
          <a:xfrm>
            <a:off x="7544813" y="3144339"/>
            <a:ext cx="128804" cy="44193"/>
          </a:xfrm>
          <a:custGeom>
            <a:avLst/>
            <a:gdLst/>
            <a:ahLst/>
            <a:cxnLst/>
            <a:rect l="l" t="t" r="r" b="b"/>
            <a:pathLst>
              <a:path w="5359" h="1930" extrusionOk="0">
                <a:moveTo>
                  <a:pt x="346" y="0"/>
                </a:moveTo>
                <a:cubicBezTo>
                  <a:pt x="191" y="0"/>
                  <a:pt x="0" y="155"/>
                  <a:pt x="0" y="322"/>
                </a:cubicBezTo>
                <a:lnTo>
                  <a:pt x="0" y="1596"/>
                </a:lnTo>
                <a:cubicBezTo>
                  <a:pt x="0" y="1751"/>
                  <a:pt x="191" y="1929"/>
                  <a:pt x="346" y="1929"/>
                </a:cubicBezTo>
                <a:lnTo>
                  <a:pt x="5049" y="1929"/>
                </a:lnTo>
                <a:cubicBezTo>
                  <a:pt x="5203" y="1929"/>
                  <a:pt x="5358" y="1751"/>
                  <a:pt x="5358" y="1596"/>
                </a:cubicBezTo>
                <a:lnTo>
                  <a:pt x="5358" y="322"/>
                </a:lnTo>
                <a:cubicBezTo>
                  <a:pt x="5358" y="155"/>
                  <a:pt x="5203" y="0"/>
                  <a:pt x="5049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438;p23">
            <a:extLst>
              <a:ext uri="{FF2B5EF4-FFF2-40B4-BE49-F238E27FC236}">
                <a16:creationId xmlns:a16="http://schemas.microsoft.com/office/drawing/2014/main" id="{6C5E78C2-28EB-4E8F-8F24-B8C1A999C429}"/>
              </a:ext>
            </a:extLst>
          </p:cNvPr>
          <p:cNvSpPr/>
          <p:nvPr/>
        </p:nvSpPr>
        <p:spPr>
          <a:xfrm>
            <a:off x="7461820" y="3198858"/>
            <a:ext cx="295631" cy="228405"/>
          </a:xfrm>
          <a:custGeom>
            <a:avLst/>
            <a:gdLst/>
            <a:ahLst/>
            <a:cxnLst/>
            <a:rect l="l" t="t" r="r" b="b"/>
            <a:pathLst>
              <a:path w="12300" h="9975" extrusionOk="0">
                <a:moveTo>
                  <a:pt x="3715" y="1"/>
                </a:moveTo>
                <a:cubicBezTo>
                  <a:pt x="3584" y="1"/>
                  <a:pt x="3453" y="60"/>
                  <a:pt x="3453" y="203"/>
                </a:cubicBezTo>
                <a:lnTo>
                  <a:pt x="3453" y="2822"/>
                </a:lnTo>
                <a:lnTo>
                  <a:pt x="703" y="2822"/>
                </a:lnTo>
                <a:cubicBezTo>
                  <a:pt x="274" y="2822"/>
                  <a:pt x="1" y="3144"/>
                  <a:pt x="215" y="3406"/>
                </a:cubicBezTo>
                <a:lnTo>
                  <a:pt x="2941" y="6597"/>
                </a:lnTo>
                <a:lnTo>
                  <a:pt x="5668" y="9787"/>
                </a:lnTo>
                <a:cubicBezTo>
                  <a:pt x="5775" y="9913"/>
                  <a:pt x="5963" y="9975"/>
                  <a:pt x="6152" y="9975"/>
                </a:cubicBezTo>
                <a:cubicBezTo>
                  <a:pt x="6341" y="9975"/>
                  <a:pt x="6531" y="9913"/>
                  <a:pt x="6644" y="9787"/>
                </a:cubicBezTo>
                <a:lnTo>
                  <a:pt x="9359" y="6597"/>
                </a:lnTo>
                <a:lnTo>
                  <a:pt x="12085" y="3406"/>
                </a:lnTo>
                <a:cubicBezTo>
                  <a:pt x="12300" y="3144"/>
                  <a:pt x="12026" y="2834"/>
                  <a:pt x="11597" y="2834"/>
                </a:cubicBezTo>
                <a:lnTo>
                  <a:pt x="8811" y="2834"/>
                </a:lnTo>
                <a:lnTo>
                  <a:pt x="8811" y="203"/>
                </a:lnTo>
                <a:cubicBezTo>
                  <a:pt x="8811" y="60"/>
                  <a:pt x="8633" y="1"/>
                  <a:pt x="8502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75;p15">
            <a:extLst>
              <a:ext uri="{FF2B5EF4-FFF2-40B4-BE49-F238E27FC236}">
                <a16:creationId xmlns:a16="http://schemas.microsoft.com/office/drawing/2014/main" id="{64ECF87B-E5B6-4EC8-BCC9-B2A30DD81ED5}"/>
              </a:ext>
            </a:extLst>
          </p:cNvPr>
          <p:cNvSpPr txBox="1"/>
          <p:nvPr/>
        </p:nvSpPr>
        <p:spPr>
          <a:xfrm>
            <a:off x="6879591" y="3679792"/>
            <a:ext cx="1393282" cy="34668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rgbClr val="17A2B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DB</a:t>
            </a:r>
            <a:endParaRPr dirty="0">
              <a:solidFill>
                <a:srgbClr val="17A2B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5" name="사각형: 둥근 모서리 84">
            <a:extLst>
              <a:ext uri="{FF2B5EF4-FFF2-40B4-BE49-F238E27FC236}">
                <a16:creationId xmlns:a16="http://schemas.microsoft.com/office/drawing/2014/main" id="{3A9C1D21-5B28-4C9D-A96C-E5B971096BE6}"/>
              </a:ext>
            </a:extLst>
          </p:cNvPr>
          <p:cNvSpPr/>
          <p:nvPr/>
        </p:nvSpPr>
        <p:spPr>
          <a:xfrm>
            <a:off x="6917304" y="2705247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FE1103-3DA7-4C93-BD1A-BC7978AB6B8F}"/>
              </a:ext>
            </a:extLst>
          </p:cNvPr>
          <p:cNvSpPr txBox="1"/>
          <p:nvPr/>
        </p:nvSpPr>
        <p:spPr>
          <a:xfrm>
            <a:off x="5084195" y="2797394"/>
            <a:ext cx="2299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2. User</a:t>
            </a:r>
            <a:r>
              <a:rPr lang="ko-KR" altLang="en-US" sz="1200" b="1" dirty="0"/>
              <a:t>에 회원정보 검색해 </a:t>
            </a:r>
            <a:r>
              <a:rPr lang="en-US" altLang="ko-KR" sz="1200" b="1" dirty="0" err="1"/>
              <a:t>bookrmark</a:t>
            </a:r>
            <a:r>
              <a:rPr lang="ko-KR" altLang="en-US" sz="1200" b="1" dirty="0"/>
              <a:t> 값 삭제</a:t>
            </a: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96062010-A2D7-4039-AD73-34EFB2FC53DA}"/>
              </a:ext>
            </a:extLst>
          </p:cNvPr>
          <p:cNvSpPr/>
          <p:nvPr/>
        </p:nvSpPr>
        <p:spPr>
          <a:xfrm>
            <a:off x="3378791" y="1472627"/>
            <a:ext cx="2055567" cy="54058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0"/>
                <a:solidFill>
                  <a:schemeClr val="tx1"/>
                </a:solidFill>
              </a:rPr>
              <a:t>북마크</a:t>
            </a:r>
            <a:endParaRPr lang="en-US" altLang="ko-KR" dirty="0">
              <a:ln w="0"/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ln w="0"/>
                <a:solidFill>
                  <a:schemeClr val="tx1"/>
                </a:solidFill>
              </a:rPr>
              <a:t>삭제하기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28AFCDC-9B5D-447C-8EAA-FE087ECE29CB}"/>
              </a:ext>
            </a:extLst>
          </p:cNvPr>
          <p:cNvSpPr txBox="1"/>
          <p:nvPr/>
        </p:nvSpPr>
        <p:spPr>
          <a:xfrm>
            <a:off x="1846028" y="2783289"/>
            <a:ext cx="20555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1.</a:t>
            </a:r>
            <a:r>
              <a:rPr lang="ko-KR" altLang="en-US" sz="1200" b="1" dirty="0"/>
              <a:t> </a:t>
            </a:r>
            <a:r>
              <a:rPr lang="ko-KR" altLang="en-US" sz="1200" b="1" dirty="0" err="1"/>
              <a:t>로컬스토리지에</a:t>
            </a:r>
            <a:r>
              <a:rPr lang="ko-KR" altLang="en-US" sz="1200" b="1" dirty="0"/>
              <a:t> 저장한 회원의 정보와 해당 관광지 정보를 담아 요청</a:t>
            </a:r>
          </a:p>
          <a:p>
            <a:endParaRPr lang="ko-KR" altLang="en-US" sz="12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07E5C18-0255-4F60-BBF4-CFA9E1F40473}"/>
              </a:ext>
            </a:extLst>
          </p:cNvPr>
          <p:cNvSpPr txBox="1"/>
          <p:nvPr/>
        </p:nvSpPr>
        <p:spPr>
          <a:xfrm>
            <a:off x="350854" y="4712580"/>
            <a:ext cx="2404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3. Bookmark</a:t>
            </a:r>
            <a:r>
              <a:rPr lang="ko-KR" altLang="en-US" sz="1200" b="1" dirty="0"/>
              <a:t>가 잘 삭제되면 북마크의 색을 제거한다</a:t>
            </a:r>
            <a:r>
              <a:rPr lang="en-US" altLang="ko-KR" sz="1200" b="1" dirty="0"/>
              <a:t>.</a:t>
            </a:r>
            <a:endParaRPr lang="ko-KR" altLang="en-US" sz="1200" b="1" dirty="0"/>
          </a:p>
        </p:txBody>
      </p:sp>
      <p:sp>
        <p:nvSpPr>
          <p:cNvPr id="47" name="화살표: 오른쪽 46">
            <a:extLst>
              <a:ext uri="{FF2B5EF4-FFF2-40B4-BE49-F238E27FC236}">
                <a16:creationId xmlns:a16="http://schemas.microsoft.com/office/drawing/2014/main" id="{9B968E64-D954-4D13-B1DD-306A45B58DD0}"/>
              </a:ext>
            </a:extLst>
          </p:cNvPr>
          <p:cNvSpPr/>
          <p:nvPr/>
        </p:nvSpPr>
        <p:spPr>
          <a:xfrm>
            <a:off x="2204733" y="3455593"/>
            <a:ext cx="1279131" cy="48463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화살표: 오른쪽 47">
            <a:extLst>
              <a:ext uri="{FF2B5EF4-FFF2-40B4-BE49-F238E27FC236}">
                <a16:creationId xmlns:a16="http://schemas.microsoft.com/office/drawing/2014/main" id="{A72C0E86-28C6-4C20-8CF9-6F07877E43D2}"/>
              </a:ext>
            </a:extLst>
          </p:cNvPr>
          <p:cNvSpPr/>
          <p:nvPr/>
        </p:nvSpPr>
        <p:spPr>
          <a:xfrm>
            <a:off x="5318947" y="3428307"/>
            <a:ext cx="1279131" cy="48463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8114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8"/>
          <p:cNvSpPr txBox="1">
            <a:spLocks noGrp="1"/>
          </p:cNvSpPr>
          <p:nvPr>
            <p:ph type="title"/>
          </p:nvPr>
        </p:nvSpPr>
        <p:spPr>
          <a:xfrm>
            <a:off x="2052200" y="2858675"/>
            <a:ext cx="1663200" cy="935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r>
              <a:rPr lang="en" b="1" dirty="0">
                <a:latin typeface="+mj-ea"/>
              </a:rPr>
              <a:t>01</a:t>
            </a:r>
            <a:endParaRPr b="1" dirty="0">
              <a:latin typeface="+mj-ea"/>
            </a:endParaRPr>
          </a:p>
        </p:txBody>
      </p:sp>
      <p:sp>
        <p:nvSpPr>
          <p:cNvPr id="289" name="Google Shape;289;p38"/>
          <p:cNvSpPr txBox="1">
            <a:spLocks noGrp="1"/>
          </p:cNvSpPr>
          <p:nvPr>
            <p:ph type="title" idx="2"/>
          </p:nvPr>
        </p:nvSpPr>
        <p:spPr>
          <a:xfrm>
            <a:off x="4320950" y="2533650"/>
            <a:ext cx="4321500" cy="133067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r>
              <a:rPr lang="ko-KR" altLang="en-US" sz="4800" dirty="0"/>
              <a:t>관광지 추천 </a:t>
            </a:r>
            <a:br>
              <a:rPr lang="en-US" altLang="ko-KR" sz="4800" dirty="0"/>
            </a:br>
            <a:r>
              <a:rPr lang="ko-KR" altLang="en-US" sz="4800" dirty="0"/>
              <a:t>플랫폼 소개</a:t>
            </a:r>
            <a:endParaRPr lang="en-US" altLang="ko-KR" sz="4800" dirty="0"/>
          </a:p>
        </p:txBody>
      </p:sp>
      <p:sp>
        <p:nvSpPr>
          <p:cNvPr id="290" name="Google Shape;290;p38"/>
          <p:cNvSpPr txBox="1">
            <a:spLocks noGrp="1"/>
          </p:cNvSpPr>
          <p:nvPr>
            <p:ph type="subTitle" idx="1"/>
          </p:nvPr>
        </p:nvSpPr>
        <p:spPr>
          <a:xfrm>
            <a:off x="4468205" y="4722320"/>
            <a:ext cx="3834000" cy="6336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Autofit/>
          </a:bodyPr>
          <a:lstStyle/>
          <a:p>
            <a:pPr marL="0" indent="0"/>
            <a:r>
              <a:rPr lang="ko-KR" altLang="en-US" sz="2400" dirty="0"/>
              <a:t> </a:t>
            </a:r>
            <a:r>
              <a:rPr lang="en-US" altLang="ko-KR" sz="2400" dirty="0"/>
              <a:t>□</a:t>
            </a:r>
            <a:r>
              <a:rPr lang="ko-KR" altLang="en-US" sz="2400" dirty="0"/>
              <a:t> 플랫폼 소개</a:t>
            </a:r>
          </a:p>
          <a:p>
            <a:pPr marL="0" indent="0"/>
            <a:r>
              <a:rPr lang="ko-KR" altLang="en-US" sz="2400" dirty="0"/>
              <a:t> </a:t>
            </a:r>
            <a:r>
              <a:rPr lang="en-US" altLang="ko-KR" sz="2400" dirty="0"/>
              <a:t>□ </a:t>
            </a:r>
            <a:r>
              <a:rPr lang="ko-KR" altLang="en-US" sz="2400" dirty="0"/>
              <a:t>페이지 소개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43920" y="6641869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3302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 북마크 페이지 로직</a:t>
            </a:r>
            <a:endParaRPr lang="ko-KR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204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Bookmark Page Logic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849611" y="-599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Google Shape;75;p15">
            <a:extLst>
              <a:ext uri="{FF2B5EF4-FFF2-40B4-BE49-F238E27FC236}">
                <a16:creationId xmlns:a16="http://schemas.microsoft.com/office/drawing/2014/main" id="{586F6A76-CDC1-4632-9418-A5E1AEF57DF6}"/>
              </a:ext>
            </a:extLst>
          </p:cNvPr>
          <p:cNvSpPr txBox="1"/>
          <p:nvPr/>
        </p:nvSpPr>
        <p:spPr>
          <a:xfrm>
            <a:off x="3672807" y="3691479"/>
            <a:ext cx="1393282" cy="275143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chemeClr val="bg2">
                    <a:lumMod val="50000"/>
                  </a:schemeClr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Server</a:t>
            </a:r>
            <a:endParaRPr dirty="0">
              <a:solidFill>
                <a:schemeClr val="bg2">
                  <a:lumMod val="50000"/>
                </a:schemeClr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8" name="Google Shape;75;p15">
            <a:extLst>
              <a:ext uri="{FF2B5EF4-FFF2-40B4-BE49-F238E27FC236}">
                <a16:creationId xmlns:a16="http://schemas.microsoft.com/office/drawing/2014/main" id="{76520478-31AD-442A-B62E-C59936E16F3C}"/>
              </a:ext>
            </a:extLst>
          </p:cNvPr>
          <p:cNvSpPr txBox="1"/>
          <p:nvPr/>
        </p:nvSpPr>
        <p:spPr>
          <a:xfrm>
            <a:off x="473488" y="3670623"/>
            <a:ext cx="1393282" cy="34668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rgbClr val="17A2B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Client</a:t>
            </a:r>
            <a:endParaRPr dirty="0">
              <a:solidFill>
                <a:srgbClr val="17A2B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9" name="Google Shape;244;p19">
            <a:extLst>
              <a:ext uri="{FF2B5EF4-FFF2-40B4-BE49-F238E27FC236}">
                <a16:creationId xmlns:a16="http://schemas.microsoft.com/office/drawing/2014/main" id="{3E25E5DA-601C-4DD6-A1F6-8612FCDC2AB1}"/>
              </a:ext>
            </a:extLst>
          </p:cNvPr>
          <p:cNvSpPr/>
          <p:nvPr/>
        </p:nvSpPr>
        <p:spPr>
          <a:xfrm>
            <a:off x="1083280" y="3264328"/>
            <a:ext cx="157772" cy="157772"/>
          </a:xfrm>
          <a:custGeom>
            <a:avLst/>
            <a:gdLst/>
            <a:ahLst/>
            <a:cxnLst/>
            <a:rect l="l" t="t" r="r" b="b"/>
            <a:pathLst>
              <a:path w="6847" h="6847" extrusionOk="0">
                <a:moveTo>
                  <a:pt x="3418" y="0"/>
                </a:moveTo>
                <a:cubicBezTo>
                  <a:pt x="1537" y="0"/>
                  <a:pt x="1" y="1536"/>
                  <a:pt x="1" y="3429"/>
                </a:cubicBezTo>
                <a:cubicBezTo>
                  <a:pt x="1" y="5310"/>
                  <a:pt x="1537" y="6846"/>
                  <a:pt x="3418" y="6846"/>
                </a:cubicBezTo>
                <a:cubicBezTo>
                  <a:pt x="5311" y="6846"/>
                  <a:pt x="6847" y="5310"/>
                  <a:pt x="6847" y="3429"/>
                </a:cubicBezTo>
                <a:cubicBezTo>
                  <a:pt x="6847" y="1536"/>
                  <a:pt x="5311" y="0"/>
                  <a:pt x="3418" y="0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245;p19">
            <a:extLst>
              <a:ext uri="{FF2B5EF4-FFF2-40B4-BE49-F238E27FC236}">
                <a16:creationId xmlns:a16="http://schemas.microsoft.com/office/drawing/2014/main" id="{38C14650-001C-4B86-BBE6-A64903E5B0FE}"/>
              </a:ext>
            </a:extLst>
          </p:cNvPr>
          <p:cNvSpPr/>
          <p:nvPr/>
        </p:nvSpPr>
        <p:spPr>
          <a:xfrm>
            <a:off x="1171898" y="3461289"/>
            <a:ext cx="181091" cy="194824"/>
          </a:xfrm>
          <a:custGeom>
            <a:avLst/>
            <a:gdLst/>
            <a:ahLst/>
            <a:cxnLst/>
            <a:rect l="l" t="t" r="r" b="b"/>
            <a:pathLst>
              <a:path w="7859" h="8455" extrusionOk="0">
                <a:moveTo>
                  <a:pt x="4501" y="1"/>
                </a:moveTo>
                <a:lnTo>
                  <a:pt x="0" y="8454"/>
                </a:lnTo>
                <a:lnTo>
                  <a:pt x="7859" y="8454"/>
                </a:lnTo>
                <a:lnTo>
                  <a:pt x="7859" y="4049"/>
                </a:lnTo>
                <a:cubicBezTo>
                  <a:pt x="7859" y="1334"/>
                  <a:pt x="6525" y="346"/>
                  <a:pt x="4501" y="1"/>
                </a:cubicBez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1" name="Google Shape;246;p19">
            <a:extLst>
              <a:ext uri="{FF2B5EF4-FFF2-40B4-BE49-F238E27FC236}">
                <a16:creationId xmlns:a16="http://schemas.microsoft.com/office/drawing/2014/main" id="{3E5346C1-A5A2-45D9-A22A-AA41280CE61C}"/>
              </a:ext>
            </a:extLst>
          </p:cNvPr>
          <p:cNvSpPr/>
          <p:nvPr/>
        </p:nvSpPr>
        <p:spPr>
          <a:xfrm>
            <a:off x="972449" y="3461289"/>
            <a:ext cx="179985" cy="194824"/>
          </a:xfrm>
          <a:custGeom>
            <a:avLst/>
            <a:gdLst/>
            <a:ahLst/>
            <a:cxnLst/>
            <a:rect l="l" t="t" r="r" b="b"/>
            <a:pathLst>
              <a:path w="7811" h="8455" extrusionOk="0">
                <a:moveTo>
                  <a:pt x="3334" y="1"/>
                </a:moveTo>
                <a:cubicBezTo>
                  <a:pt x="1310" y="346"/>
                  <a:pt x="1" y="1334"/>
                  <a:pt x="1" y="4049"/>
                </a:cubicBezTo>
                <a:lnTo>
                  <a:pt x="1" y="8454"/>
                </a:lnTo>
                <a:lnTo>
                  <a:pt x="7811" y="8454"/>
                </a:lnTo>
                <a:lnTo>
                  <a:pt x="3334" y="1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2" name="Google Shape;247;p19">
            <a:extLst>
              <a:ext uri="{FF2B5EF4-FFF2-40B4-BE49-F238E27FC236}">
                <a16:creationId xmlns:a16="http://schemas.microsoft.com/office/drawing/2014/main" id="{3B348A5A-BA7A-4B52-B4AF-55B3240B0CAE}"/>
              </a:ext>
            </a:extLst>
          </p:cNvPr>
          <p:cNvSpPr/>
          <p:nvPr/>
        </p:nvSpPr>
        <p:spPr>
          <a:xfrm>
            <a:off x="1134041" y="3457187"/>
            <a:ext cx="56523" cy="178349"/>
          </a:xfrm>
          <a:custGeom>
            <a:avLst/>
            <a:gdLst/>
            <a:ahLst/>
            <a:cxnLst/>
            <a:rect l="l" t="t" r="r" b="b"/>
            <a:pathLst>
              <a:path w="2453" h="7740" extrusionOk="0">
                <a:moveTo>
                  <a:pt x="1227" y="0"/>
                </a:moveTo>
                <a:lnTo>
                  <a:pt x="143" y="631"/>
                </a:lnTo>
                <a:lnTo>
                  <a:pt x="727" y="1334"/>
                </a:lnTo>
                <a:lnTo>
                  <a:pt x="0" y="5418"/>
                </a:lnTo>
                <a:lnTo>
                  <a:pt x="1227" y="7739"/>
                </a:lnTo>
                <a:lnTo>
                  <a:pt x="2453" y="5418"/>
                </a:lnTo>
                <a:lnTo>
                  <a:pt x="1727" y="1334"/>
                </a:lnTo>
                <a:lnTo>
                  <a:pt x="2310" y="631"/>
                </a:lnTo>
                <a:lnTo>
                  <a:pt x="1227" y="0"/>
                </a:lnTo>
                <a:close/>
              </a:path>
            </a:pathLst>
          </a:custGeom>
          <a:solidFill>
            <a:srgbClr val="869FB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3" name="Google Shape;1189;p39">
            <a:extLst>
              <a:ext uri="{FF2B5EF4-FFF2-40B4-BE49-F238E27FC236}">
                <a16:creationId xmlns:a16="http://schemas.microsoft.com/office/drawing/2014/main" id="{6DE47E3A-638E-4396-9DF2-A5A64516F822}"/>
              </a:ext>
            </a:extLst>
          </p:cNvPr>
          <p:cNvGrpSpPr/>
          <p:nvPr/>
        </p:nvGrpSpPr>
        <p:grpSpPr>
          <a:xfrm>
            <a:off x="4167906" y="3280581"/>
            <a:ext cx="354586" cy="355557"/>
            <a:chOff x="-33645475" y="3944800"/>
            <a:chExt cx="292225" cy="293025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44" name="Google Shape;1190;p39">
              <a:extLst>
                <a:ext uri="{FF2B5EF4-FFF2-40B4-BE49-F238E27FC236}">
                  <a16:creationId xmlns:a16="http://schemas.microsoft.com/office/drawing/2014/main" id="{DB7E217B-F27E-4517-8B21-2AA3C1603A15}"/>
                </a:ext>
              </a:extLst>
            </p:cNvPr>
            <p:cNvSpPr/>
            <p:nvPr/>
          </p:nvSpPr>
          <p:spPr>
            <a:xfrm>
              <a:off x="-33549375" y="3944800"/>
              <a:ext cx="98475" cy="70900"/>
            </a:xfrm>
            <a:custGeom>
              <a:avLst/>
              <a:gdLst/>
              <a:ahLst/>
              <a:cxnLst/>
              <a:rect l="l" t="t" r="r" b="b"/>
              <a:pathLst>
                <a:path w="3939" h="2836" extrusionOk="0">
                  <a:moveTo>
                    <a:pt x="1985" y="0"/>
                  </a:moveTo>
                  <a:cubicBezTo>
                    <a:pt x="1260" y="0"/>
                    <a:pt x="473" y="946"/>
                    <a:pt x="0" y="2521"/>
                  </a:cubicBezTo>
                  <a:cubicBezTo>
                    <a:pt x="158" y="2615"/>
                    <a:pt x="284" y="2710"/>
                    <a:pt x="410" y="2836"/>
                  </a:cubicBezTo>
                  <a:cubicBezTo>
                    <a:pt x="914" y="2773"/>
                    <a:pt x="1481" y="2773"/>
                    <a:pt x="1985" y="2773"/>
                  </a:cubicBezTo>
                  <a:cubicBezTo>
                    <a:pt x="2489" y="2773"/>
                    <a:pt x="3056" y="2804"/>
                    <a:pt x="3560" y="2836"/>
                  </a:cubicBezTo>
                  <a:cubicBezTo>
                    <a:pt x="3623" y="2678"/>
                    <a:pt x="3781" y="2584"/>
                    <a:pt x="3938" y="2521"/>
                  </a:cubicBezTo>
                  <a:cubicBezTo>
                    <a:pt x="3529" y="946"/>
                    <a:pt x="2741" y="0"/>
                    <a:pt x="19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5" name="Google Shape;1191;p39">
              <a:extLst>
                <a:ext uri="{FF2B5EF4-FFF2-40B4-BE49-F238E27FC236}">
                  <a16:creationId xmlns:a16="http://schemas.microsoft.com/office/drawing/2014/main" id="{67516D5C-5AB3-4A06-91B5-7D2D39C183AA}"/>
                </a:ext>
              </a:extLst>
            </p:cNvPr>
            <p:cNvSpPr/>
            <p:nvPr/>
          </p:nvSpPr>
          <p:spPr>
            <a:xfrm>
              <a:off x="-33645475" y="4041675"/>
              <a:ext cx="70900" cy="98475"/>
            </a:xfrm>
            <a:custGeom>
              <a:avLst/>
              <a:gdLst/>
              <a:ahLst/>
              <a:cxnLst/>
              <a:rect l="l" t="t" r="r" b="b"/>
              <a:pathLst>
                <a:path w="2836" h="3939" extrusionOk="0">
                  <a:moveTo>
                    <a:pt x="2521" y="0"/>
                  </a:moveTo>
                  <a:cubicBezTo>
                    <a:pt x="946" y="473"/>
                    <a:pt x="32" y="1229"/>
                    <a:pt x="32" y="1954"/>
                  </a:cubicBezTo>
                  <a:cubicBezTo>
                    <a:pt x="1" y="2710"/>
                    <a:pt x="946" y="3466"/>
                    <a:pt x="2521" y="3939"/>
                  </a:cubicBezTo>
                  <a:cubicBezTo>
                    <a:pt x="2584" y="3781"/>
                    <a:pt x="2710" y="3655"/>
                    <a:pt x="2836" y="3529"/>
                  </a:cubicBezTo>
                  <a:cubicBezTo>
                    <a:pt x="2773" y="3025"/>
                    <a:pt x="2773" y="2521"/>
                    <a:pt x="2773" y="1954"/>
                  </a:cubicBezTo>
                  <a:cubicBezTo>
                    <a:pt x="2773" y="1418"/>
                    <a:pt x="2805" y="914"/>
                    <a:pt x="2836" y="379"/>
                  </a:cubicBezTo>
                  <a:cubicBezTo>
                    <a:pt x="2679" y="316"/>
                    <a:pt x="2553" y="158"/>
                    <a:pt x="2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6" name="Google Shape;1192;p39">
              <a:extLst>
                <a:ext uri="{FF2B5EF4-FFF2-40B4-BE49-F238E27FC236}">
                  <a16:creationId xmlns:a16="http://schemas.microsoft.com/office/drawing/2014/main" id="{7745EBF4-D955-4689-86A3-1EF206E4BCC2}"/>
                </a:ext>
              </a:extLst>
            </p:cNvPr>
            <p:cNvSpPr/>
            <p:nvPr/>
          </p:nvSpPr>
          <p:spPr>
            <a:xfrm>
              <a:off x="-33424150" y="4042450"/>
              <a:ext cx="70900" cy="52025"/>
            </a:xfrm>
            <a:custGeom>
              <a:avLst/>
              <a:gdLst/>
              <a:ahLst/>
              <a:cxnLst/>
              <a:rect l="l" t="t" r="r" b="b"/>
              <a:pathLst>
                <a:path w="2836" h="2081" extrusionOk="0">
                  <a:moveTo>
                    <a:pt x="316" y="1"/>
                  </a:moveTo>
                  <a:cubicBezTo>
                    <a:pt x="253" y="159"/>
                    <a:pt x="127" y="285"/>
                    <a:pt x="1" y="379"/>
                  </a:cubicBezTo>
                  <a:cubicBezTo>
                    <a:pt x="32" y="600"/>
                    <a:pt x="32" y="789"/>
                    <a:pt x="32" y="978"/>
                  </a:cubicBezTo>
                  <a:cubicBezTo>
                    <a:pt x="158" y="978"/>
                    <a:pt x="284" y="946"/>
                    <a:pt x="442" y="946"/>
                  </a:cubicBezTo>
                  <a:cubicBezTo>
                    <a:pt x="1387" y="946"/>
                    <a:pt x="2237" y="1387"/>
                    <a:pt x="2804" y="2080"/>
                  </a:cubicBezTo>
                  <a:lnTo>
                    <a:pt x="2804" y="1954"/>
                  </a:lnTo>
                  <a:cubicBezTo>
                    <a:pt x="2836" y="1230"/>
                    <a:pt x="1891" y="474"/>
                    <a:pt x="3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7" name="Google Shape;1193;p39">
              <a:extLst>
                <a:ext uri="{FF2B5EF4-FFF2-40B4-BE49-F238E27FC236}">
                  <a16:creationId xmlns:a16="http://schemas.microsoft.com/office/drawing/2014/main" id="{84AFD8E2-3011-4CA7-AAD8-2A8614BC535B}"/>
                </a:ext>
              </a:extLst>
            </p:cNvPr>
            <p:cNvSpPr/>
            <p:nvPr/>
          </p:nvSpPr>
          <p:spPr>
            <a:xfrm>
              <a:off x="-33549375" y="4165325"/>
              <a:ext cx="86650" cy="70925"/>
            </a:xfrm>
            <a:custGeom>
              <a:avLst/>
              <a:gdLst/>
              <a:ahLst/>
              <a:cxnLst/>
              <a:rect l="l" t="t" r="r" b="b"/>
              <a:pathLst>
                <a:path w="3466" h="2837" extrusionOk="0">
                  <a:moveTo>
                    <a:pt x="410" y="1"/>
                  </a:moveTo>
                  <a:cubicBezTo>
                    <a:pt x="315" y="158"/>
                    <a:pt x="158" y="284"/>
                    <a:pt x="0" y="316"/>
                  </a:cubicBezTo>
                  <a:cubicBezTo>
                    <a:pt x="473" y="1891"/>
                    <a:pt x="1260" y="2836"/>
                    <a:pt x="1985" y="2836"/>
                  </a:cubicBezTo>
                  <a:cubicBezTo>
                    <a:pt x="2489" y="2836"/>
                    <a:pt x="3056" y="2364"/>
                    <a:pt x="3466" y="1544"/>
                  </a:cubicBezTo>
                  <a:lnTo>
                    <a:pt x="3119" y="1072"/>
                  </a:lnTo>
                  <a:cubicBezTo>
                    <a:pt x="2836" y="851"/>
                    <a:pt x="2678" y="473"/>
                    <a:pt x="2521" y="95"/>
                  </a:cubicBezTo>
                  <a:lnTo>
                    <a:pt x="1985" y="95"/>
                  </a:lnTo>
                  <a:cubicBezTo>
                    <a:pt x="1418" y="95"/>
                    <a:pt x="882" y="64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8" name="Google Shape;1194;p39">
              <a:extLst>
                <a:ext uri="{FF2B5EF4-FFF2-40B4-BE49-F238E27FC236}">
                  <a16:creationId xmlns:a16="http://schemas.microsoft.com/office/drawing/2014/main" id="{3B667056-6F37-4E2E-BAF6-3193CA1844F9}"/>
                </a:ext>
              </a:extLst>
            </p:cNvPr>
            <p:cNvSpPr/>
            <p:nvPr/>
          </p:nvSpPr>
          <p:spPr>
            <a:xfrm>
              <a:off x="-33558825" y="4030650"/>
              <a:ext cx="118950" cy="120525"/>
            </a:xfrm>
            <a:custGeom>
              <a:avLst/>
              <a:gdLst/>
              <a:ahLst/>
              <a:cxnLst/>
              <a:rect l="l" t="t" r="r" b="b"/>
              <a:pathLst>
                <a:path w="4758" h="4821" extrusionOk="0">
                  <a:moveTo>
                    <a:pt x="2395" y="0"/>
                  </a:moveTo>
                  <a:cubicBezTo>
                    <a:pt x="1922" y="0"/>
                    <a:pt x="1418" y="32"/>
                    <a:pt x="1008" y="95"/>
                  </a:cubicBezTo>
                  <a:cubicBezTo>
                    <a:pt x="977" y="599"/>
                    <a:pt x="599" y="977"/>
                    <a:pt x="63" y="1040"/>
                  </a:cubicBezTo>
                  <a:cubicBezTo>
                    <a:pt x="32" y="1450"/>
                    <a:pt x="0" y="1922"/>
                    <a:pt x="0" y="2395"/>
                  </a:cubicBezTo>
                  <a:cubicBezTo>
                    <a:pt x="0" y="2867"/>
                    <a:pt x="32" y="3340"/>
                    <a:pt x="63" y="3781"/>
                  </a:cubicBezTo>
                  <a:cubicBezTo>
                    <a:pt x="599" y="3812"/>
                    <a:pt x="977" y="4222"/>
                    <a:pt x="1008" y="4726"/>
                  </a:cubicBezTo>
                  <a:cubicBezTo>
                    <a:pt x="1449" y="4758"/>
                    <a:pt x="1922" y="4821"/>
                    <a:pt x="2395" y="4821"/>
                  </a:cubicBezTo>
                  <a:lnTo>
                    <a:pt x="2804" y="4821"/>
                  </a:lnTo>
                  <a:cubicBezTo>
                    <a:pt x="2804" y="4695"/>
                    <a:pt x="2741" y="4569"/>
                    <a:pt x="2741" y="4506"/>
                  </a:cubicBezTo>
                  <a:cubicBezTo>
                    <a:pt x="2741" y="3151"/>
                    <a:pt x="3592" y="2017"/>
                    <a:pt x="4757" y="1576"/>
                  </a:cubicBezTo>
                  <a:cubicBezTo>
                    <a:pt x="4757" y="1387"/>
                    <a:pt x="4726" y="1229"/>
                    <a:pt x="4726" y="1040"/>
                  </a:cubicBezTo>
                  <a:cubicBezTo>
                    <a:pt x="4222" y="977"/>
                    <a:pt x="3812" y="599"/>
                    <a:pt x="3781" y="95"/>
                  </a:cubicBezTo>
                  <a:cubicBezTo>
                    <a:pt x="3340" y="32"/>
                    <a:pt x="2867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9" name="Google Shape;1195;p39">
              <a:extLst>
                <a:ext uri="{FF2B5EF4-FFF2-40B4-BE49-F238E27FC236}">
                  <a16:creationId xmlns:a16="http://schemas.microsoft.com/office/drawing/2014/main" id="{DA3BA0A3-3997-495F-85FD-9CBE86150144}"/>
                </a:ext>
              </a:extLst>
            </p:cNvPr>
            <p:cNvSpPr/>
            <p:nvPr/>
          </p:nvSpPr>
          <p:spPr>
            <a:xfrm>
              <a:off x="-33639950" y="4129900"/>
              <a:ext cx="100825" cy="100825"/>
            </a:xfrm>
            <a:custGeom>
              <a:avLst/>
              <a:gdLst/>
              <a:ahLst/>
              <a:cxnLst/>
              <a:rect l="l" t="t" r="r" b="b"/>
              <a:pathLst>
                <a:path w="4033" h="4033" extrusionOk="0">
                  <a:moveTo>
                    <a:pt x="0" y="0"/>
                  </a:moveTo>
                  <a:lnTo>
                    <a:pt x="0" y="0"/>
                  </a:lnTo>
                  <a:cubicBezTo>
                    <a:pt x="567" y="1953"/>
                    <a:pt x="2111" y="3466"/>
                    <a:pt x="4033" y="4033"/>
                  </a:cubicBezTo>
                  <a:cubicBezTo>
                    <a:pt x="3592" y="3466"/>
                    <a:pt x="3245" y="2741"/>
                    <a:pt x="2962" y="1827"/>
                  </a:cubicBezTo>
                  <a:cubicBezTo>
                    <a:pt x="2584" y="1733"/>
                    <a:pt x="2300" y="1481"/>
                    <a:pt x="2206" y="1071"/>
                  </a:cubicBezTo>
                  <a:cubicBezTo>
                    <a:pt x="1323" y="851"/>
                    <a:pt x="567" y="44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0" name="Google Shape;1196;p39">
              <a:extLst>
                <a:ext uri="{FF2B5EF4-FFF2-40B4-BE49-F238E27FC236}">
                  <a16:creationId xmlns:a16="http://schemas.microsoft.com/office/drawing/2014/main" id="{3891F9A9-D53B-4C4A-A486-F63AAC9E993C}"/>
                </a:ext>
              </a:extLst>
            </p:cNvPr>
            <p:cNvSpPr/>
            <p:nvPr/>
          </p:nvSpPr>
          <p:spPr>
            <a:xfrm>
              <a:off x="-33459600" y="3951875"/>
              <a:ext cx="100850" cy="100075"/>
            </a:xfrm>
            <a:custGeom>
              <a:avLst/>
              <a:gdLst/>
              <a:ahLst/>
              <a:cxnLst/>
              <a:rect l="l" t="t" r="r" b="b"/>
              <a:pathLst>
                <a:path w="4034" h="4003" extrusionOk="0">
                  <a:moveTo>
                    <a:pt x="1" y="1"/>
                  </a:moveTo>
                  <a:lnTo>
                    <a:pt x="1" y="1"/>
                  </a:lnTo>
                  <a:cubicBezTo>
                    <a:pt x="442" y="537"/>
                    <a:pt x="788" y="1293"/>
                    <a:pt x="1072" y="2206"/>
                  </a:cubicBezTo>
                  <a:cubicBezTo>
                    <a:pt x="1419" y="2238"/>
                    <a:pt x="1734" y="2553"/>
                    <a:pt x="1828" y="2962"/>
                  </a:cubicBezTo>
                  <a:cubicBezTo>
                    <a:pt x="2710" y="3183"/>
                    <a:pt x="3466" y="3592"/>
                    <a:pt x="4033" y="4002"/>
                  </a:cubicBezTo>
                  <a:cubicBezTo>
                    <a:pt x="3466" y="2080"/>
                    <a:pt x="1923" y="53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1" name="Google Shape;1197;p39">
              <a:extLst>
                <a:ext uri="{FF2B5EF4-FFF2-40B4-BE49-F238E27FC236}">
                  <a16:creationId xmlns:a16="http://schemas.microsoft.com/office/drawing/2014/main" id="{7E2E0DCD-586D-4B09-A84E-D1F8356EEADE}"/>
                </a:ext>
              </a:extLst>
            </p:cNvPr>
            <p:cNvSpPr/>
            <p:nvPr/>
          </p:nvSpPr>
          <p:spPr>
            <a:xfrm>
              <a:off x="-33639950" y="3951100"/>
              <a:ext cx="100825" cy="100050"/>
            </a:xfrm>
            <a:custGeom>
              <a:avLst/>
              <a:gdLst/>
              <a:ahLst/>
              <a:cxnLst/>
              <a:rect l="l" t="t" r="r" b="b"/>
              <a:pathLst>
                <a:path w="4033" h="4002" extrusionOk="0">
                  <a:moveTo>
                    <a:pt x="4033" y="0"/>
                  </a:moveTo>
                  <a:lnTo>
                    <a:pt x="4033" y="0"/>
                  </a:lnTo>
                  <a:cubicBezTo>
                    <a:pt x="2111" y="536"/>
                    <a:pt x="567" y="2080"/>
                    <a:pt x="0" y="4002"/>
                  </a:cubicBezTo>
                  <a:cubicBezTo>
                    <a:pt x="567" y="3592"/>
                    <a:pt x="1323" y="3214"/>
                    <a:pt x="2206" y="2962"/>
                  </a:cubicBezTo>
                  <a:cubicBezTo>
                    <a:pt x="2300" y="2552"/>
                    <a:pt x="2615" y="2269"/>
                    <a:pt x="2962" y="2206"/>
                  </a:cubicBezTo>
                  <a:cubicBezTo>
                    <a:pt x="3214" y="1292"/>
                    <a:pt x="3592" y="505"/>
                    <a:pt x="40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52" name="Google Shape;1198;p39">
              <a:extLst>
                <a:ext uri="{FF2B5EF4-FFF2-40B4-BE49-F238E27FC236}">
                  <a16:creationId xmlns:a16="http://schemas.microsoft.com/office/drawing/2014/main" id="{110B613F-2E13-4939-877B-88A7FEE0CE96}"/>
                </a:ext>
              </a:extLst>
            </p:cNvPr>
            <p:cNvSpPr/>
            <p:nvPr/>
          </p:nvSpPr>
          <p:spPr>
            <a:xfrm>
              <a:off x="-33472975" y="4082625"/>
              <a:ext cx="119725" cy="155200"/>
            </a:xfrm>
            <a:custGeom>
              <a:avLst/>
              <a:gdLst/>
              <a:ahLst/>
              <a:cxnLst/>
              <a:rect l="l" t="t" r="r" b="b"/>
              <a:pathLst>
                <a:path w="4789" h="6208" extrusionOk="0">
                  <a:moveTo>
                    <a:pt x="2395" y="1355"/>
                  </a:moveTo>
                  <a:cubicBezTo>
                    <a:pt x="2930" y="1355"/>
                    <a:pt x="3403" y="1828"/>
                    <a:pt x="3403" y="2364"/>
                  </a:cubicBezTo>
                  <a:cubicBezTo>
                    <a:pt x="3403" y="2962"/>
                    <a:pt x="2930" y="3403"/>
                    <a:pt x="2395" y="3403"/>
                  </a:cubicBezTo>
                  <a:cubicBezTo>
                    <a:pt x="1827" y="3403"/>
                    <a:pt x="1355" y="2931"/>
                    <a:pt x="1355" y="2364"/>
                  </a:cubicBezTo>
                  <a:cubicBezTo>
                    <a:pt x="1355" y="1828"/>
                    <a:pt x="1827" y="1355"/>
                    <a:pt x="2395" y="1355"/>
                  </a:cubicBezTo>
                  <a:close/>
                  <a:moveTo>
                    <a:pt x="2395" y="1"/>
                  </a:moveTo>
                  <a:cubicBezTo>
                    <a:pt x="1040" y="1"/>
                    <a:pt x="0" y="1072"/>
                    <a:pt x="0" y="2427"/>
                  </a:cubicBezTo>
                  <a:cubicBezTo>
                    <a:pt x="0" y="2994"/>
                    <a:pt x="221" y="3592"/>
                    <a:pt x="630" y="4002"/>
                  </a:cubicBezTo>
                  <a:lnTo>
                    <a:pt x="2111" y="6050"/>
                  </a:lnTo>
                  <a:cubicBezTo>
                    <a:pt x="2206" y="6113"/>
                    <a:pt x="2269" y="6207"/>
                    <a:pt x="2395" y="6207"/>
                  </a:cubicBezTo>
                  <a:cubicBezTo>
                    <a:pt x="2521" y="6207"/>
                    <a:pt x="2584" y="6144"/>
                    <a:pt x="2678" y="6050"/>
                  </a:cubicBezTo>
                  <a:lnTo>
                    <a:pt x="4442" y="3592"/>
                  </a:lnTo>
                  <a:cubicBezTo>
                    <a:pt x="4663" y="3246"/>
                    <a:pt x="4757" y="2805"/>
                    <a:pt x="4757" y="2364"/>
                  </a:cubicBezTo>
                  <a:cubicBezTo>
                    <a:pt x="4789" y="1072"/>
                    <a:pt x="3686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FF0000"/>
                </a:solidFill>
              </a:endParaRPr>
            </a:p>
          </p:txBody>
        </p:sp>
        <p:sp>
          <p:nvSpPr>
            <p:cNvPr id="153" name="Google Shape;1199;p39">
              <a:extLst>
                <a:ext uri="{FF2B5EF4-FFF2-40B4-BE49-F238E27FC236}">
                  <a16:creationId xmlns:a16="http://schemas.microsoft.com/office/drawing/2014/main" id="{E5679918-A922-472C-9913-EFDD232652EC}"/>
                </a:ext>
              </a:extLst>
            </p:cNvPr>
            <p:cNvSpPr/>
            <p:nvPr/>
          </p:nvSpPr>
          <p:spPr>
            <a:xfrm>
              <a:off x="-33421775" y="41338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0000"/>
                </a:solidFill>
              </a:endParaRPr>
            </a:p>
          </p:txBody>
        </p:sp>
      </p:grp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8EA40D03-406A-4A10-B2B8-F9EF51C5292F}"/>
              </a:ext>
            </a:extLst>
          </p:cNvPr>
          <p:cNvSpPr/>
          <p:nvPr/>
        </p:nvSpPr>
        <p:spPr>
          <a:xfrm>
            <a:off x="511201" y="2696078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CBBD5334-6A7F-45BC-B8D2-FE401C2017C3}"/>
              </a:ext>
            </a:extLst>
          </p:cNvPr>
          <p:cNvSpPr/>
          <p:nvPr/>
        </p:nvSpPr>
        <p:spPr>
          <a:xfrm>
            <a:off x="3665664" y="2705247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Google Shape;432;p23">
            <a:extLst>
              <a:ext uri="{FF2B5EF4-FFF2-40B4-BE49-F238E27FC236}">
                <a16:creationId xmlns:a16="http://schemas.microsoft.com/office/drawing/2014/main" id="{5DDA7090-1B3C-413B-BAFA-7960C0B5D720}"/>
              </a:ext>
            </a:extLst>
          </p:cNvPr>
          <p:cNvSpPr/>
          <p:nvPr/>
        </p:nvSpPr>
        <p:spPr>
          <a:xfrm>
            <a:off x="7240336" y="2976946"/>
            <a:ext cx="737467" cy="702846"/>
          </a:xfrm>
          <a:custGeom>
            <a:avLst/>
            <a:gdLst/>
            <a:ahLst/>
            <a:cxnLst/>
            <a:rect l="l" t="t" r="r" b="b"/>
            <a:pathLst>
              <a:path w="30683" h="30695" extrusionOk="0">
                <a:moveTo>
                  <a:pt x="15348" y="1"/>
                </a:moveTo>
                <a:cubicBezTo>
                  <a:pt x="6871" y="1"/>
                  <a:pt x="1" y="6871"/>
                  <a:pt x="1" y="15348"/>
                </a:cubicBezTo>
                <a:cubicBezTo>
                  <a:pt x="1" y="23825"/>
                  <a:pt x="6871" y="30695"/>
                  <a:pt x="15348" y="30695"/>
                </a:cubicBezTo>
                <a:cubicBezTo>
                  <a:pt x="23813" y="30695"/>
                  <a:pt x="30683" y="23825"/>
                  <a:pt x="30683" y="15348"/>
                </a:cubicBezTo>
                <a:cubicBezTo>
                  <a:pt x="30683" y="6871"/>
                  <a:pt x="23813" y="1"/>
                  <a:pt x="15348" y="1"/>
                </a:cubicBezTo>
                <a:close/>
              </a:path>
            </a:pathLst>
          </a:custGeom>
          <a:solidFill>
            <a:schemeClr val="lt1"/>
          </a:solidFill>
          <a:ln w="19050" cap="flat" cmpd="sng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Google Shape;436;p23">
            <a:extLst>
              <a:ext uri="{FF2B5EF4-FFF2-40B4-BE49-F238E27FC236}">
                <a16:creationId xmlns:a16="http://schemas.microsoft.com/office/drawing/2014/main" id="{9CC5EC06-72B5-4A57-BF19-72D719B7BDD9}"/>
              </a:ext>
            </a:extLst>
          </p:cNvPr>
          <p:cNvSpPr/>
          <p:nvPr/>
        </p:nvSpPr>
        <p:spPr>
          <a:xfrm>
            <a:off x="7419470" y="3413410"/>
            <a:ext cx="379201" cy="98987"/>
          </a:xfrm>
          <a:custGeom>
            <a:avLst/>
            <a:gdLst/>
            <a:ahLst/>
            <a:cxnLst/>
            <a:rect l="l" t="t" r="r" b="b"/>
            <a:pathLst>
              <a:path w="15777" h="4323" extrusionOk="0">
                <a:moveTo>
                  <a:pt x="298" y="1"/>
                </a:moveTo>
                <a:cubicBezTo>
                  <a:pt x="167" y="1"/>
                  <a:pt x="0" y="72"/>
                  <a:pt x="0" y="203"/>
                </a:cubicBezTo>
                <a:lnTo>
                  <a:pt x="0" y="4073"/>
                </a:lnTo>
                <a:cubicBezTo>
                  <a:pt x="0" y="4216"/>
                  <a:pt x="167" y="4323"/>
                  <a:pt x="298" y="4323"/>
                </a:cubicBezTo>
                <a:lnTo>
                  <a:pt x="15526" y="4323"/>
                </a:lnTo>
                <a:cubicBezTo>
                  <a:pt x="15657" y="4323"/>
                  <a:pt x="15776" y="4216"/>
                  <a:pt x="15776" y="4073"/>
                </a:cubicBezTo>
                <a:lnTo>
                  <a:pt x="15776" y="203"/>
                </a:lnTo>
                <a:cubicBezTo>
                  <a:pt x="15776" y="72"/>
                  <a:pt x="15657" y="1"/>
                  <a:pt x="15526" y="1"/>
                </a:cubicBezTo>
                <a:lnTo>
                  <a:pt x="14026" y="1"/>
                </a:lnTo>
                <a:cubicBezTo>
                  <a:pt x="13895" y="1"/>
                  <a:pt x="13847" y="72"/>
                  <a:pt x="13847" y="203"/>
                </a:cubicBezTo>
                <a:lnTo>
                  <a:pt x="13847" y="2382"/>
                </a:lnTo>
                <a:lnTo>
                  <a:pt x="2084" y="2382"/>
                </a:lnTo>
                <a:lnTo>
                  <a:pt x="2084" y="203"/>
                </a:lnTo>
                <a:cubicBezTo>
                  <a:pt x="2084" y="72"/>
                  <a:pt x="1929" y="1"/>
                  <a:pt x="1798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437;p23">
            <a:extLst>
              <a:ext uri="{FF2B5EF4-FFF2-40B4-BE49-F238E27FC236}">
                <a16:creationId xmlns:a16="http://schemas.microsoft.com/office/drawing/2014/main" id="{4E611EEC-67A5-43E9-91C3-C7B8084DAA88}"/>
              </a:ext>
            </a:extLst>
          </p:cNvPr>
          <p:cNvSpPr/>
          <p:nvPr/>
        </p:nvSpPr>
        <p:spPr>
          <a:xfrm>
            <a:off x="7544813" y="3144339"/>
            <a:ext cx="128804" cy="44193"/>
          </a:xfrm>
          <a:custGeom>
            <a:avLst/>
            <a:gdLst/>
            <a:ahLst/>
            <a:cxnLst/>
            <a:rect l="l" t="t" r="r" b="b"/>
            <a:pathLst>
              <a:path w="5359" h="1930" extrusionOk="0">
                <a:moveTo>
                  <a:pt x="346" y="0"/>
                </a:moveTo>
                <a:cubicBezTo>
                  <a:pt x="191" y="0"/>
                  <a:pt x="0" y="155"/>
                  <a:pt x="0" y="322"/>
                </a:cubicBezTo>
                <a:lnTo>
                  <a:pt x="0" y="1596"/>
                </a:lnTo>
                <a:cubicBezTo>
                  <a:pt x="0" y="1751"/>
                  <a:pt x="191" y="1929"/>
                  <a:pt x="346" y="1929"/>
                </a:cubicBezTo>
                <a:lnTo>
                  <a:pt x="5049" y="1929"/>
                </a:lnTo>
                <a:cubicBezTo>
                  <a:pt x="5203" y="1929"/>
                  <a:pt x="5358" y="1751"/>
                  <a:pt x="5358" y="1596"/>
                </a:cubicBezTo>
                <a:lnTo>
                  <a:pt x="5358" y="322"/>
                </a:lnTo>
                <a:cubicBezTo>
                  <a:pt x="5358" y="155"/>
                  <a:pt x="5203" y="0"/>
                  <a:pt x="5049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438;p23">
            <a:extLst>
              <a:ext uri="{FF2B5EF4-FFF2-40B4-BE49-F238E27FC236}">
                <a16:creationId xmlns:a16="http://schemas.microsoft.com/office/drawing/2014/main" id="{6C5E78C2-28EB-4E8F-8F24-B8C1A999C429}"/>
              </a:ext>
            </a:extLst>
          </p:cNvPr>
          <p:cNvSpPr/>
          <p:nvPr/>
        </p:nvSpPr>
        <p:spPr>
          <a:xfrm>
            <a:off x="7461820" y="3198858"/>
            <a:ext cx="295631" cy="228405"/>
          </a:xfrm>
          <a:custGeom>
            <a:avLst/>
            <a:gdLst/>
            <a:ahLst/>
            <a:cxnLst/>
            <a:rect l="l" t="t" r="r" b="b"/>
            <a:pathLst>
              <a:path w="12300" h="9975" extrusionOk="0">
                <a:moveTo>
                  <a:pt x="3715" y="1"/>
                </a:moveTo>
                <a:cubicBezTo>
                  <a:pt x="3584" y="1"/>
                  <a:pt x="3453" y="60"/>
                  <a:pt x="3453" y="203"/>
                </a:cubicBezTo>
                <a:lnTo>
                  <a:pt x="3453" y="2822"/>
                </a:lnTo>
                <a:lnTo>
                  <a:pt x="703" y="2822"/>
                </a:lnTo>
                <a:cubicBezTo>
                  <a:pt x="274" y="2822"/>
                  <a:pt x="1" y="3144"/>
                  <a:pt x="215" y="3406"/>
                </a:cubicBezTo>
                <a:lnTo>
                  <a:pt x="2941" y="6597"/>
                </a:lnTo>
                <a:lnTo>
                  <a:pt x="5668" y="9787"/>
                </a:lnTo>
                <a:cubicBezTo>
                  <a:pt x="5775" y="9913"/>
                  <a:pt x="5963" y="9975"/>
                  <a:pt x="6152" y="9975"/>
                </a:cubicBezTo>
                <a:cubicBezTo>
                  <a:pt x="6341" y="9975"/>
                  <a:pt x="6531" y="9913"/>
                  <a:pt x="6644" y="9787"/>
                </a:cubicBezTo>
                <a:lnTo>
                  <a:pt x="9359" y="6597"/>
                </a:lnTo>
                <a:lnTo>
                  <a:pt x="12085" y="3406"/>
                </a:lnTo>
                <a:cubicBezTo>
                  <a:pt x="12300" y="3144"/>
                  <a:pt x="12026" y="2834"/>
                  <a:pt x="11597" y="2834"/>
                </a:cubicBezTo>
                <a:lnTo>
                  <a:pt x="8811" y="2834"/>
                </a:lnTo>
                <a:lnTo>
                  <a:pt x="8811" y="203"/>
                </a:lnTo>
                <a:cubicBezTo>
                  <a:pt x="8811" y="60"/>
                  <a:pt x="8633" y="1"/>
                  <a:pt x="8502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75;p15">
            <a:extLst>
              <a:ext uri="{FF2B5EF4-FFF2-40B4-BE49-F238E27FC236}">
                <a16:creationId xmlns:a16="http://schemas.microsoft.com/office/drawing/2014/main" id="{64ECF87B-E5B6-4EC8-BCC9-B2A30DD81ED5}"/>
              </a:ext>
            </a:extLst>
          </p:cNvPr>
          <p:cNvSpPr txBox="1"/>
          <p:nvPr/>
        </p:nvSpPr>
        <p:spPr>
          <a:xfrm>
            <a:off x="6879591" y="3679792"/>
            <a:ext cx="1393282" cy="346686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dirty="0">
                <a:solidFill>
                  <a:srgbClr val="17A2B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DB</a:t>
            </a:r>
            <a:endParaRPr dirty="0">
              <a:solidFill>
                <a:srgbClr val="17A2B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5" name="사각형: 둥근 모서리 84">
            <a:extLst>
              <a:ext uri="{FF2B5EF4-FFF2-40B4-BE49-F238E27FC236}">
                <a16:creationId xmlns:a16="http://schemas.microsoft.com/office/drawing/2014/main" id="{3A9C1D21-5B28-4C9D-A96C-E5B971096BE6}"/>
              </a:ext>
            </a:extLst>
          </p:cNvPr>
          <p:cNvSpPr/>
          <p:nvPr/>
        </p:nvSpPr>
        <p:spPr>
          <a:xfrm>
            <a:off x="6917304" y="2705247"/>
            <a:ext cx="1342012" cy="1863225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FE1103-3DA7-4C93-BD1A-BC7978AB6B8F}"/>
              </a:ext>
            </a:extLst>
          </p:cNvPr>
          <p:cNvSpPr txBox="1"/>
          <p:nvPr/>
        </p:nvSpPr>
        <p:spPr>
          <a:xfrm>
            <a:off x="5098778" y="2777021"/>
            <a:ext cx="2055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2. User</a:t>
            </a:r>
            <a:r>
              <a:rPr lang="ko-KR" altLang="en-US" sz="1200" b="1" dirty="0"/>
              <a:t>에 회원정보 검색</a:t>
            </a:r>
          </a:p>
        </p:txBody>
      </p:sp>
      <p:sp>
        <p:nvSpPr>
          <p:cNvPr id="10" name="화살표: 왼쪽/오른쪽 9">
            <a:extLst>
              <a:ext uri="{FF2B5EF4-FFF2-40B4-BE49-F238E27FC236}">
                <a16:creationId xmlns:a16="http://schemas.microsoft.com/office/drawing/2014/main" id="{519500E1-0B17-4FDD-A833-87751EE734B4}"/>
              </a:ext>
            </a:extLst>
          </p:cNvPr>
          <p:cNvSpPr/>
          <p:nvPr/>
        </p:nvSpPr>
        <p:spPr>
          <a:xfrm>
            <a:off x="5359196" y="3353473"/>
            <a:ext cx="1216152" cy="484632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화살표: 왼쪽/오른쪽 92">
            <a:extLst>
              <a:ext uri="{FF2B5EF4-FFF2-40B4-BE49-F238E27FC236}">
                <a16:creationId xmlns:a16="http://schemas.microsoft.com/office/drawing/2014/main" id="{26C58157-C7BD-416C-A179-2FAD7C137E6E}"/>
              </a:ext>
            </a:extLst>
          </p:cNvPr>
          <p:cNvSpPr/>
          <p:nvPr/>
        </p:nvSpPr>
        <p:spPr>
          <a:xfrm>
            <a:off x="2147230" y="3429620"/>
            <a:ext cx="1216152" cy="484632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96062010-A2D7-4039-AD73-34EFB2FC53DA}"/>
              </a:ext>
            </a:extLst>
          </p:cNvPr>
          <p:cNvSpPr/>
          <p:nvPr/>
        </p:nvSpPr>
        <p:spPr>
          <a:xfrm>
            <a:off x="3378791" y="1472627"/>
            <a:ext cx="2055567" cy="54058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n w="0"/>
                <a:solidFill>
                  <a:schemeClr val="tx1"/>
                </a:solidFill>
              </a:rPr>
              <a:t>북마크</a:t>
            </a:r>
            <a:endParaRPr lang="en-US" altLang="ko-KR" dirty="0">
              <a:ln w="0"/>
              <a:solidFill>
                <a:schemeClr val="tx1"/>
              </a:solidFill>
            </a:endParaRPr>
          </a:p>
          <a:p>
            <a:pPr algn="ctr"/>
            <a:r>
              <a:rPr lang="ko-KR" altLang="en-US" dirty="0">
                <a:ln w="0"/>
                <a:solidFill>
                  <a:schemeClr val="tx1"/>
                </a:solidFill>
              </a:rPr>
              <a:t>불러오기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28AFCDC-9B5D-447C-8EAA-FE087ECE29CB}"/>
              </a:ext>
            </a:extLst>
          </p:cNvPr>
          <p:cNvSpPr txBox="1"/>
          <p:nvPr/>
        </p:nvSpPr>
        <p:spPr>
          <a:xfrm>
            <a:off x="1846028" y="2783289"/>
            <a:ext cx="2055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1. </a:t>
            </a:r>
            <a:r>
              <a:rPr lang="ko-KR" altLang="en-US" sz="1200" b="1" dirty="0" err="1"/>
              <a:t>로컬스토리지에</a:t>
            </a:r>
            <a:r>
              <a:rPr lang="ko-KR" altLang="en-US" sz="1200" b="1" dirty="0"/>
              <a:t> 저장한 회원의 정보를 담아 요청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258DD39-7DCA-475C-943B-9D62F24FB2B5}"/>
              </a:ext>
            </a:extLst>
          </p:cNvPr>
          <p:cNvSpPr txBox="1"/>
          <p:nvPr/>
        </p:nvSpPr>
        <p:spPr>
          <a:xfrm>
            <a:off x="5086421" y="4178175"/>
            <a:ext cx="2055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3. </a:t>
            </a:r>
            <a:r>
              <a:rPr lang="ko-KR" altLang="en-US" sz="1200" b="1" dirty="0"/>
              <a:t>해당회원의 </a:t>
            </a:r>
            <a:r>
              <a:rPr lang="en-US" altLang="ko-KR" sz="1200" b="1" dirty="0"/>
              <a:t>bookmark</a:t>
            </a:r>
            <a:r>
              <a:rPr lang="ko-KR" altLang="en-US" sz="1200" b="1" dirty="0"/>
              <a:t>의 </a:t>
            </a:r>
            <a:r>
              <a:rPr lang="en-US" altLang="ko-KR" sz="1200" b="1" dirty="0"/>
              <a:t>value</a:t>
            </a:r>
            <a:r>
              <a:rPr lang="ko-KR" altLang="en-US" sz="1200" b="1" dirty="0"/>
              <a:t>를 </a:t>
            </a:r>
            <a:r>
              <a:rPr lang="en-US" altLang="ko-KR" sz="1200" b="1" dirty="0"/>
              <a:t>populate</a:t>
            </a:r>
            <a:r>
              <a:rPr lang="ko-KR" altLang="en-US" sz="1200" b="1" dirty="0"/>
              <a:t>메소드로 불러 </a:t>
            </a:r>
            <a:r>
              <a:rPr lang="en-US" altLang="ko-KR" sz="1200" b="1" dirty="0"/>
              <a:t>places</a:t>
            </a:r>
            <a:r>
              <a:rPr lang="ko-KR" altLang="en-US" sz="1200" b="1" dirty="0"/>
              <a:t>의 정보를 얻고 응답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8E5A84-E460-41E3-BDFC-DC0D685439B3}"/>
              </a:ext>
            </a:extLst>
          </p:cNvPr>
          <p:cNvSpPr txBox="1"/>
          <p:nvPr/>
        </p:nvSpPr>
        <p:spPr>
          <a:xfrm>
            <a:off x="1862435" y="4176105"/>
            <a:ext cx="1519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/>
              <a:t>5. places</a:t>
            </a:r>
            <a:r>
              <a:rPr lang="ko-KR" altLang="en-US" sz="1200" b="1" dirty="0"/>
              <a:t>정보를 클라이언트에 전달</a:t>
            </a:r>
          </a:p>
        </p:txBody>
      </p:sp>
    </p:spTree>
    <p:extLst>
      <p:ext uri="{BB962C8B-B14F-4D97-AF65-F5344CB8AC3E}">
        <p14:creationId xmlns:p14="http://schemas.microsoft.com/office/powerpoint/2010/main" val="5137713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13805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/>
              <a:t>User DB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User Data Base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오른쪽 중괄호 1">
            <a:extLst>
              <a:ext uri="{FF2B5EF4-FFF2-40B4-BE49-F238E27FC236}">
                <a16:creationId xmlns:a16="http://schemas.microsoft.com/office/drawing/2014/main" id="{9E3DAA68-20BC-4952-BC3B-B4F933EBDF5C}"/>
              </a:ext>
            </a:extLst>
          </p:cNvPr>
          <p:cNvSpPr/>
          <p:nvPr/>
        </p:nvSpPr>
        <p:spPr>
          <a:xfrm>
            <a:off x="4467947" y="2320542"/>
            <a:ext cx="659580" cy="239296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627782-890D-46F2-9A1B-90285B163B09}"/>
              </a:ext>
            </a:extLst>
          </p:cNvPr>
          <p:cNvSpPr txBox="1"/>
          <p:nvPr/>
        </p:nvSpPr>
        <p:spPr>
          <a:xfrm>
            <a:off x="5243126" y="2132027"/>
            <a:ext cx="3467542" cy="2769989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>
            <a:spAutoFit/>
          </a:bodyPr>
          <a:lstStyle/>
          <a:p>
            <a:r>
              <a:rPr lang="en-US" altLang="ko-KR" dirty="0"/>
              <a:t>Role: </a:t>
            </a:r>
            <a:r>
              <a:rPr lang="en-US" altLang="ko-KR" dirty="0">
                <a:solidFill>
                  <a:schemeClr val="tx1"/>
                </a:solidFill>
              </a:rPr>
              <a:t>	    </a:t>
            </a:r>
            <a:r>
              <a:rPr lang="en-US" altLang="ko-KR" dirty="0"/>
              <a:t>User/Guest</a:t>
            </a:r>
            <a:r>
              <a:rPr lang="ko-KR" altLang="en-US" dirty="0"/>
              <a:t>를 구분 </a:t>
            </a:r>
            <a:endParaRPr lang="en-US" altLang="ko-KR" dirty="0"/>
          </a:p>
          <a:p>
            <a:r>
              <a:rPr lang="en-US" altLang="ko-KR" dirty="0"/>
              <a:t>Bookmark :  </a:t>
            </a:r>
            <a:r>
              <a:rPr lang="en-US" altLang="ko-KR" sz="1600" dirty="0"/>
              <a:t>User DB</a:t>
            </a:r>
            <a:r>
              <a:rPr lang="ko-KR" altLang="en-US" sz="1600" dirty="0"/>
              <a:t>에</a:t>
            </a:r>
            <a:r>
              <a:rPr lang="en-US" altLang="ko-KR" sz="1600" dirty="0"/>
              <a:t> Place</a:t>
            </a:r>
            <a:r>
              <a:rPr lang="ko-KR" altLang="en-US" sz="1600" dirty="0"/>
              <a:t>의</a:t>
            </a:r>
            <a:r>
              <a:rPr lang="en-US" altLang="ko-KR" sz="1600" dirty="0"/>
              <a:t>		 	               </a:t>
            </a:r>
            <a:r>
              <a:rPr lang="en-US" altLang="ko-KR" sz="1600" dirty="0" err="1"/>
              <a:t>ObjectId</a:t>
            </a:r>
            <a:r>
              <a:rPr lang="ko-KR" altLang="en-US" sz="1600" dirty="0"/>
              <a:t>를 저장하여 </a:t>
            </a:r>
            <a:r>
              <a:rPr lang="en-US" altLang="ko-KR" sz="1600" dirty="0"/>
              <a:t>	 		     </a:t>
            </a:r>
            <a:r>
              <a:rPr lang="ko-KR" altLang="en-US" sz="1600" dirty="0" err="1"/>
              <a:t>유저별</a:t>
            </a:r>
            <a:r>
              <a:rPr lang="ko-KR" altLang="en-US" sz="1600" dirty="0"/>
              <a:t> 북마크관광지를 </a:t>
            </a:r>
            <a:r>
              <a:rPr lang="en-US" altLang="ko-KR" sz="1600" dirty="0"/>
              <a:t>		     </a:t>
            </a:r>
            <a:r>
              <a:rPr lang="ko-KR" altLang="en-US" sz="1600" dirty="0"/>
              <a:t>관리한다</a:t>
            </a:r>
            <a:r>
              <a:rPr lang="en-US" altLang="ko-KR" sz="1600" dirty="0"/>
              <a:t>.</a:t>
            </a:r>
          </a:p>
          <a:p>
            <a:r>
              <a:rPr lang="en-US" altLang="ko-KR" dirty="0"/>
              <a:t>Name : 	    </a:t>
            </a:r>
            <a:r>
              <a:rPr lang="ko-KR" altLang="en-US" dirty="0"/>
              <a:t>유저이름</a:t>
            </a:r>
            <a:endParaRPr lang="en-US" altLang="ko-KR" dirty="0"/>
          </a:p>
          <a:p>
            <a:r>
              <a:rPr lang="en-US" altLang="ko-KR" dirty="0"/>
              <a:t>Email : 	     id</a:t>
            </a:r>
            <a:r>
              <a:rPr lang="ko-KR" altLang="en-US" dirty="0"/>
              <a:t>이자 </a:t>
            </a:r>
            <a:r>
              <a:rPr lang="en-US" altLang="ko-KR" dirty="0"/>
              <a:t>email</a:t>
            </a:r>
          </a:p>
          <a:p>
            <a:r>
              <a:rPr lang="en-US" altLang="ko-KR" dirty="0"/>
              <a:t>Password :   </a:t>
            </a:r>
            <a:r>
              <a:rPr lang="en-US" altLang="ko-KR" dirty="0" err="1"/>
              <a:t>bcryptjs</a:t>
            </a:r>
            <a:r>
              <a:rPr lang="en-US" altLang="ko-KR" dirty="0"/>
              <a:t> </a:t>
            </a:r>
            <a:r>
              <a:rPr lang="en-US" altLang="ko-KR" dirty="0" err="1"/>
              <a:t>modul</a:t>
            </a:r>
            <a:r>
              <a:rPr lang="ko-KR" altLang="en-US" dirty="0"/>
              <a:t>을 </a:t>
            </a:r>
            <a:r>
              <a:rPr lang="en-US" altLang="ko-KR" dirty="0"/>
              <a:t>		             </a:t>
            </a:r>
            <a:r>
              <a:rPr lang="ko-KR" altLang="en-US" dirty="0"/>
              <a:t>이용하여 비밀번호를 </a:t>
            </a:r>
            <a:r>
              <a:rPr lang="en-US" altLang="ko-KR" dirty="0"/>
              <a:t>	 	    </a:t>
            </a:r>
            <a:r>
              <a:rPr lang="ko-KR" altLang="en-US" dirty="0"/>
              <a:t>암호화</a:t>
            </a:r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2D34D5F9-35CB-4AE7-BC1D-7E9240F60C0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332" y="2521660"/>
            <a:ext cx="4138668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566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8"/>
          <p:cNvSpPr txBox="1">
            <a:spLocks noGrp="1"/>
          </p:cNvSpPr>
          <p:nvPr>
            <p:ph type="title"/>
          </p:nvPr>
        </p:nvSpPr>
        <p:spPr>
          <a:xfrm>
            <a:off x="2052200" y="2858675"/>
            <a:ext cx="1663200" cy="935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/>
          <a:p>
            <a:r>
              <a:rPr lang="en" b="1" dirty="0">
                <a:latin typeface="+mj-ea"/>
              </a:rPr>
              <a:t>03</a:t>
            </a:r>
            <a:endParaRPr b="1" dirty="0">
              <a:latin typeface="+mj-ea"/>
            </a:endParaRPr>
          </a:p>
        </p:txBody>
      </p:sp>
      <p:sp>
        <p:nvSpPr>
          <p:cNvPr id="289" name="Google Shape;289;p38"/>
          <p:cNvSpPr txBox="1">
            <a:spLocks noGrp="1"/>
          </p:cNvSpPr>
          <p:nvPr>
            <p:ph type="title" idx="2"/>
          </p:nvPr>
        </p:nvSpPr>
        <p:spPr>
          <a:xfrm>
            <a:off x="4301900" y="2858675"/>
            <a:ext cx="4321500" cy="133067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r>
              <a:rPr lang="ko-KR" altLang="en-US" sz="4800" dirty="0"/>
              <a:t>개선</a:t>
            </a:r>
            <a:r>
              <a:rPr lang="en-US" altLang="ko-KR" sz="4800" dirty="0"/>
              <a:t>/</a:t>
            </a:r>
            <a:r>
              <a:rPr lang="ko-KR" altLang="en-US" sz="4800" dirty="0"/>
              <a:t>보완점</a:t>
            </a:r>
          </a:p>
        </p:txBody>
      </p:sp>
    </p:spTree>
    <p:extLst>
      <p:ext uri="{BB962C8B-B14F-4D97-AF65-F5344CB8AC3E}">
        <p14:creationId xmlns:p14="http://schemas.microsoft.com/office/powerpoint/2010/main" val="3378827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2133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개선</a:t>
            </a:r>
            <a:r>
              <a:rPr lang="en-US" altLang="ko-KR" sz="2800" b="1" dirty="0"/>
              <a:t>/</a:t>
            </a:r>
            <a:r>
              <a:rPr lang="ko-KR" altLang="en-US" sz="2800" b="1" dirty="0"/>
              <a:t>보완점</a:t>
            </a:r>
            <a:endParaRPr lang="en-US" altLang="ko-KR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487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User Data Base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Google Shape;2531;p64">
            <a:extLst>
              <a:ext uri="{FF2B5EF4-FFF2-40B4-BE49-F238E27FC236}">
                <a16:creationId xmlns:a16="http://schemas.microsoft.com/office/drawing/2014/main" id="{53624625-7806-42B5-992E-A478E42A7868}"/>
              </a:ext>
            </a:extLst>
          </p:cNvPr>
          <p:cNvSpPr txBox="1">
            <a:spLocks/>
          </p:cNvSpPr>
          <p:nvPr/>
        </p:nvSpPr>
        <p:spPr>
          <a:xfrm>
            <a:off x="914400" y="2370642"/>
            <a:ext cx="7472050" cy="280064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vert="horz" wrap="square" lIns="91425" tIns="91425" rIns="91425" bIns="91425" rtlCol="0" anchor="ctr" anchorCtr="0">
            <a:no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ko-KR" altLang="en-US" sz="3200" b="1" dirty="0" err="1"/>
              <a:t>크롤링</a:t>
            </a:r>
            <a:r>
              <a:rPr lang="ko-KR" altLang="en-US" sz="2400" b="1" dirty="0" err="1"/>
              <a:t>을</a:t>
            </a:r>
            <a:r>
              <a:rPr lang="ko-KR" altLang="en-US" sz="2400" b="1" dirty="0"/>
              <a:t> 기반으로 </a:t>
            </a:r>
            <a:r>
              <a:rPr lang="ko-KR" altLang="en-US" sz="2400" b="1" dirty="0">
                <a:solidFill>
                  <a:srgbClr val="FF0000"/>
                </a:solidFill>
              </a:rPr>
              <a:t>네이버</a:t>
            </a:r>
            <a:r>
              <a:rPr lang="en-US" altLang="ko-KR" sz="2400" b="1" dirty="0">
                <a:solidFill>
                  <a:srgbClr val="FF0000"/>
                </a:solidFill>
              </a:rPr>
              <a:t>, </a:t>
            </a:r>
            <a:r>
              <a:rPr lang="ko-KR" altLang="en-US" sz="2400" b="1" dirty="0">
                <a:solidFill>
                  <a:srgbClr val="FF0000"/>
                </a:solidFill>
              </a:rPr>
              <a:t>구글에서 지원하지 않는 관광지</a:t>
            </a:r>
            <a:r>
              <a:rPr lang="ko-KR" altLang="en-US" sz="2400" b="1" dirty="0"/>
              <a:t>는 가져올 수 없다</a:t>
            </a:r>
            <a:r>
              <a:rPr lang="en-US" altLang="ko-KR" sz="2400" b="1" dirty="0"/>
              <a:t>. </a:t>
            </a:r>
          </a:p>
          <a:p>
            <a:pPr algn="l">
              <a:spcBef>
                <a:spcPts val="0"/>
              </a:spcBef>
            </a:pPr>
            <a:endParaRPr lang="en-US" altLang="ko-KR" sz="2400" b="1" dirty="0"/>
          </a:p>
          <a:p>
            <a:pPr algn="l">
              <a:spcBef>
                <a:spcPts val="0"/>
              </a:spcBef>
            </a:pPr>
            <a:r>
              <a:rPr lang="ko-KR" altLang="en-US" sz="3200" b="1" dirty="0">
                <a:solidFill>
                  <a:srgbClr val="FF0000"/>
                </a:solidFill>
              </a:rPr>
              <a:t>추천기능 </a:t>
            </a:r>
            <a:r>
              <a:rPr lang="ko-KR" altLang="en-US" sz="3200" b="1" dirty="0"/>
              <a:t>모델</a:t>
            </a:r>
            <a:r>
              <a:rPr lang="ko-KR" altLang="en-US" sz="2400" b="1" dirty="0"/>
              <a:t>이 단순하다</a:t>
            </a:r>
            <a:r>
              <a:rPr lang="en-US" altLang="ko-KR" sz="2400" b="1" dirty="0"/>
              <a:t>.</a:t>
            </a:r>
          </a:p>
          <a:p>
            <a:pPr algn="l">
              <a:spcBef>
                <a:spcPts val="0"/>
              </a:spcBef>
            </a:pPr>
            <a:endParaRPr lang="en-US" sz="2400" b="1" dirty="0"/>
          </a:p>
          <a:p>
            <a:pPr algn="l">
              <a:spcBef>
                <a:spcPts val="0"/>
              </a:spcBef>
            </a:pPr>
            <a:r>
              <a:rPr lang="en-US" altLang="ko-KR" sz="2400" b="1" dirty="0"/>
              <a:t>DB</a:t>
            </a:r>
            <a:r>
              <a:rPr lang="ko-KR" altLang="en-US" sz="2400" b="1" dirty="0"/>
              <a:t>가 충분해 지면 </a:t>
            </a:r>
            <a:r>
              <a:rPr lang="ko-KR" altLang="en-US" sz="2400" b="1" dirty="0">
                <a:solidFill>
                  <a:srgbClr val="FF0000"/>
                </a:solidFill>
              </a:rPr>
              <a:t>관련 관광지</a:t>
            </a:r>
            <a:r>
              <a:rPr lang="ko-KR" altLang="en-US" sz="2400" b="1" dirty="0"/>
              <a:t>에 대한 검색을 조금 세부적으로 접근할 필요가 있다</a:t>
            </a:r>
            <a:r>
              <a:rPr lang="en-US" altLang="ko-KR" sz="2400" b="1" dirty="0"/>
              <a:t>.</a:t>
            </a:r>
            <a:r>
              <a:rPr lang="ko-KR" altLang="en-US" sz="2400" b="1" dirty="0"/>
              <a:t>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082172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-1" y="2763982"/>
            <a:ext cx="3283527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684289" y="2975956"/>
            <a:ext cx="1827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/>
              <a:t>Thank you.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95091" y="3528970"/>
            <a:ext cx="2671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Thank you for coming today.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3168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4020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관광지 추천 플랫폼 소개</a:t>
            </a:r>
            <a:endParaRPr lang="ko-KR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483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저희 플랫폼은</a:t>
            </a:r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…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Google Shape;2531;p64">
            <a:extLst>
              <a:ext uri="{FF2B5EF4-FFF2-40B4-BE49-F238E27FC236}">
                <a16:creationId xmlns:a16="http://schemas.microsoft.com/office/drawing/2014/main" id="{D92A9179-4A9B-4E60-B0F0-FA172CF3799E}"/>
              </a:ext>
            </a:extLst>
          </p:cNvPr>
          <p:cNvSpPr txBox="1">
            <a:spLocks/>
          </p:cNvSpPr>
          <p:nvPr/>
        </p:nvSpPr>
        <p:spPr>
          <a:xfrm>
            <a:off x="1077145" y="3084110"/>
            <a:ext cx="7113663" cy="137371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vert="horz" wrap="square" lIns="91425" tIns="91425" rIns="91425" bIns="91425" rtlCol="0" anchor="ctr" anchorCtr="0">
            <a:no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ko-KR" altLang="en-US" sz="3200" b="1" dirty="0" err="1">
                <a:solidFill>
                  <a:srgbClr val="FF0000"/>
                </a:solidFill>
              </a:rPr>
              <a:t>크롤링</a:t>
            </a:r>
            <a:r>
              <a:rPr lang="ko-KR" altLang="en-US" sz="2400" b="1" dirty="0" err="1"/>
              <a:t>을</a:t>
            </a:r>
            <a:r>
              <a:rPr lang="ko-KR" altLang="en-US" sz="2400" b="1" dirty="0"/>
              <a:t> 기반으로 관광지의 정보와 후기를 알려주고</a:t>
            </a:r>
            <a:r>
              <a:rPr lang="en-US" altLang="ko-KR" sz="2400" b="1" dirty="0"/>
              <a:t>, </a:t>
            </a:r>
            <a:r>
              <a:rPr lang="ko-KR" altLang="en-US" sz="2400" b="1" dirty="0"/>
              <a:t>사용자의 검색어와 관광지의 주소를 이용해 </a:t>
            </a:r>
            <a:r>
              <a:rPr lang="ko-KR" altLang="en-US" sz="3200" b="1" dirty="0">
                <a:solidFill>
                  <a:srgbClr val="FF0000"/>
                </a:solidFill>
              </a:rPr>
              <a:t>관광지를 추천</a:t>
            </a:r>
            <a:r>
              <a:rPr lang="ko-KR" altLang="en-US" sz="2400" b="1" dirty="0"/>
              <a:t>해주는 사이트입니다</a:t>
            </a:r>
            <a:r>
              <a:rPr lang="en-US" altLang="ko-KR" sz="2400" b="1" dirty="0"/>
              <a:t>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19981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4020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관광지 추천 플랫폼 소개</a:t>
            </a:r>
            <a:endParaRPr lang="ko-KR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091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Main</a:t>
            </a:r>
            <a:r>
              <a:rPr lang="ko-KR" altLang="en-US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 </a:t>
            </a:r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Page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Google Shape;2531;p64">
            <a:extLst>
              <a:ext uri="{FF2B5EF4-FFF2-40B4-BE49-F238E27FC236}">
                <a16:creationId xmlns:a16="http://schemas.microsoft.com/office/drawing/2014/main" id="{D92A9179-4A9B-4E60-B0F0-FA172CF3799E}"/>
              </a:ext>
            </a:extLst>
          </p:cNvPr>
          <p:cNvSpPr txBox="1">
            <a:spLocks/>
          </p:cNvSpPr>
          <p:nvPr/>
        </p:nvSpPr>
        <p:spPr>
          <a:xfrm>
            <a:off x="5770565" y="1481037"/>
            <a:ext cx="3176700" cy="572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ko-KR" altLang="en-US" sz="4000" b="1" dirty="0"/>
              <a:t>메인 페이지</a:t>
            </a:r>
            <a:endParaRPr lang="en-US" sz="4000" b="1" dirty="0"/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1473735D-468A-4860-A9AF-1FB88D5EE8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3859" t="2970" r="53151" b="15825"/>
          <a:stretch/>
        </p:blipFill>
        <p:spPr>
          <a:xfrm>
            <a:off x="994697" y="1250618"/>
            <a:ext cx="4208036" cy="5040697"/>
          </a:xfrm>
          <a:prstGeom prst="rect">
            <a:avLst/>
          </a:prstGeom>
        </p:spPr>
      </p:pic>
      <p:pic>
        <p:nvPicPr>
          <p:cNvPr id="40" name="그림 39">
            <a:extLst>
              <a:ext uri="{FF2B5EF4-FFF2-40B4-BE49-F238E27FC236}">
                <a16:creationId xmlns:a16="http://schemas.microsoft.com/office/drawing/2014/main" id="{57D6D6FF-8749-435A-B0A6-94946B4998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3405" r="3046"/>
          <a:stretch/>
        </p:blipFill>
        <p:spPr>
          <a:xfrm>
            <a:off x="1372181" y="1594115"/>
            <a:ext cx="3365277" cy="4130001"/>
          </a:xfrm>
          <a:prstGeom prst="roundRect">
            <a:avLst>
              <a:gd name="adj" fmla="val 1616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2" descr="C:\Users\hello\Desktop\pngwing.co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1289" y="2273969"/>
            <a:ext cx="3697632" cy="4110897"/>
          </a:xfrm>
          <a:prstGeom prst="rect">
            <a:avLst/>
          </a:prstGeom>
          <a:noFill/>
        </p:spPr>
      </p:pic>
      <p:pic>
        <p:nvPicPr>
          <p:cNvPr id="14" name="그림 13" descr="13.홈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2430" y="2775882"/>
            <a:ext cx="1741249" cy="308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784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2779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회원가입 페이지</a:t>
            </a:r>
            <a:endParaRPr lang="en-US" altLang="ko-KR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2552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Signup Page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그림 12">
            <a:extLst>
              <a:ext uri="{FF2B5EF4-FFF2-40B4-BE49-F238E27FC236}">
                <a16:creationId xmlns:a16="http://schemas.microsoft.com/office/drawing/2014/main" id="{1473735D-468A-4860-A9AF-1FB88D5EE8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3859" t="2970" r="53151" b="15825"/>
          <a:stretch/>
        </p:blipFill>
        <p:spPr>
          <a:xfrm>
            <a:off x="983266" y="1394997"/>
            <a:ext cx="4208036" cy="5040697"/>
          </a:xfrm>
          <a:prstGeom prst="rect">
            <a:avLst/>
          </a:prstGeom>
        </p:spPr>
      </p:pic>
      <p:pic>
        <p:nvPicPr>
          <p:cNvPr id="15" name="Picture 2" descr="C:\Users\hello\Desktop\pngwing.co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1289" y="2273969"/>
            <a:ext cx="3697632" cy="4110897"/>
          </a:xfrm>
          <a:prstGeom prst="rect">
            <a:avLst/>
          </a:prstGeom>
          <a:noFill/>
        </p:spPr>
      </p:pic>
      <p:pic>
        <p:nvPicPr>
          <p:cNvPr id="18" name="그림 17" descr="0.0회원가입.PNG"/>
          <p:cNvPicPr>
            <a:picLocks noChangeAspect="1"/>
          </p:cNvPicPr>
          <p:nvPr/>
        </p:nvPicPr>
        <p:blipFill>
          <a:blip r:embed="rId4" cstate="print"/>
          <a:srcRect l="4891" t="-1280" r="11253" b="-348"/>
          <a:stretch>
            <a:fillRect/>
          </a:stretch>
        </p:blipFill>
        <p:spPr>
          <a:xfrm>
            <a:off x="6148138" y="2764938"/>
            <a:ext cx="1580423" cy="2913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그림 21" descr="0.1회원가입.PNG"/>
          <p:cNvPicPr>
            <a:picLocks noChangeAspect="1"/>
          </p:cNvPicPr>
          <p:nvPr/>
        </p:nvPicPr>
        <p:blipFill>
          <a:blip r:embed="rId5" cstate="print"/>
          <a:srcRect l="12501" t="486" r="16847" b="703"/>
          <a:stretch>
            <a:fillRect/>
          </a:stretch>
        </p:blipFill>
        <p:spPr>
          <a:xfrm>
            <a:off x="1367790" y="1741170"/>
            <a:ext cx="3366717" cy="412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340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24208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로그인</a:t>
            </a:r>
            <a:r>
              <a:rPr lang="en-US" altLang="ko-KR" sz="2800" b="1" dirty="0"/>
              <a:t> </a:t>
            </a:r>
            <a:r>
              <a:rPr lang="ko-KR" altLang="en-US" sz="2800" b="1" dirty="0"/>
              <a:t>페이지</a:t>
            </a:r>
            <a:endParaRPr lang="en-US" altLang="ko-KR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135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Login Page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61235" y="1689903"/>
            <a:ext cx="1412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컴퓨터 화면</a:t>
            </a:r>
          </a:p>
        </p:txBody>
      </p:sp>
      <p:pic>
        <p:nvPicPr>
          <p:cNvPr id="13" name="Picture 2" descr="C:\Users\hello\Desktop\pngwing.co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3479" y="2141621"/>
            <a:ext cx="3697632" cy="4110897"/>
          </a:xfrm>
          <a:prstGeom prst="rect">
            <a:avLst/>
          </a:prstGeom>
          <a:noFill/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1473735D-468A-4860-A9AF-1FB88D5EE8D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3859" t="2970" r="53151" b="15825"/>
          <a:stretch/>
        </p:blipFill>
        <p:spPr>
          <a:xfrm>
            <a:off x="994697" y="1250618"/>
            <a:ext cx="4208036" cy="5040697"/>
          </a:xfrm>
          <a:prstGeom prst="rect">
            <a:avLst/>
          </a:prstGeom>
        </p:spPr>
      </p:pic>
      <p:pic>
        <p:nvPicPr>
          <p:cNvPr id="22" name="그림 21" descr="0.0로그인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86091" y="2630001"/>
            <a:ext cx="1741249" cy="3112939"/>
          </a:xfrm>
          <a:prstGeom prst="rect">
            <a:avLst/>
          </a:prstGeom>
        </p:spPr>
      </p:pic>
      <p:pic>
        <p:nvPicPr>
          <p:cNvPr id="23" name="그림 22" descr="0.1로그인.PNG"/>
          <p:cNvPicPr>
            <a:picLocks noChangeAspect="1"/>
          </p:cNvPicPr>
          <p:nvPr/>
        </p:nvPicPr>
        <p:blipFill>
          <a:blip r:embed="rId5" cstate="print"/>
          <a:srcRect l="12350" t="623" r="12554" b="898"/>
          <a:stretch>
            <a:fillRect/>
          </a:stretch>
        </p:blipFill>
        <p:spPr>
          <a:xfrm>
            <a:off x="1367790" y="1584960"/>
            <a:ext cx="3380993" cy="414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313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4020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관광지 추천 플랫폼 소개</a:t>
            </a:r>
            <a:endParaRPr lang="ko-KR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227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Search Page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Google Shape;2531;p64">
            <a:extLst>
              <a:ext uri="{FF2B5EF4-FFF2-40B4-BE49-F238E27FC236}">
                <a16:creationId xmlns:a16="http://schemas.microsoft.com/office/drawing/2014/main" id="{D92A9179-4A9B-4E60-B0F0-FA172CF3799E}"/>
              </a:ext>
            </a:extLst>
          </p:cNvPr>
          <p:cNvSpPr txBox="1">
            <a:spLocks/>
          </p:cNvSpPr>
          <p:nvPr/>
        </p:nvSpPr>
        <p:spPr>
          <a:xfrm>
            <a:off x="5770565" y="1481037"/>
            <a:ext cx="2786204" cy="572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ko-KR" altLang="en-US" sz="4000" b="1"/>
              <a:t>검색페이지</a:t>
            </a:r>
            <a:endParaRPr lang="en-US" sz="4000" b="1" dirty="0"/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1473735D-468A-4860-A9AF-1FB88D5EE8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3859" t="2970" r="53151" b="15825"/>
          <a:stretch/>
        </p:blipFill>
        <p:spPr>
          <a:xfrm>
            <a:off x="994697" y="1250618"/>
            <a:ext cx="4208036" cy="5040697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AB83ABAE-5133-46CD-84E8-14618145D4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7025" r="26955"/>
          <a:stretch/>
        </p:blipFill>
        <p:spPr>
          <a:xfrm>
            <a:off x="1374019" y="1585444"/>
            <a:ext cx="3374149" cy="4144238"/>
          </a:xfrm>
          <a:prstGeom prst="roundRect">
            <a:avLst>
              <a:gd name="adj" fmla="val 183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0" endPos="28000" dist="5000" dir="5400000" sy="-100000" algn="bl" rotWithShape="0"/>
          </a:effectLst>
        </p:spPr>
      </p:pic>
      <p:pic>
        <p:nvPicPr>
          <p:cNvPr id="13" name="Picture 2" descr="C:\Users\hello\Desktop\pngwing.co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3479" y="2141621"/>
            <a:ext cx="3697632" cy="4110897"/>
          </a:xfrm>
          <a:prstGeom prst="rect">
            <a:avLst/>
          </a:prstGeom>
          <a:noFill/>
        </p:spPr>
      </p:pic>
      <p:pic>
        <p:nvPicPr>
          <p:cNvPr id="15" name="그림 14" descr="11.검색.PNG"/>
          <p:cNvPicPr>
            <a:picLocks noChangeAspect="1"/>
          </p:cNvPicPr>
          <p:nvPr/>
        </p:nvPicPr>
        <p:blipFill>
          <a:blip r:embed="rId5" cstate="print"/>
          <a:srcRect l="2590" r="30668" b="1896"/>
          <a:stretch>
            <a:fillRect/>
          </a:stretch>
        </p:blipFill>
        <p:spPr>
          <a:xfrm>
            <a:off x="6179925" y="2633295"/>
            <a:ext cx="1746171" cy="3098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477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/>
        </p:nvCxnSpPr>
        <p:spPr>
          <a:xfrm>
            <a:off x="0" y="216131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/>
        </p:nvCxnSpPr>
        <p:spPr>
          <a:xfrm>
            <a:off x="0" y="6644640"/>
            <a:ext cx="9144000" cy="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781398" y="0"/>
            <a:ext cx="133002" cy="133003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313413" y="374073"/>
            <a:ext cx="4020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관광지 추천 플랫폼 소개</a:t>
            </a:r>
            <a:endParaRPr lang="ko-KR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382406" y="843957"/>
            <a:ext cx="11078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Place Page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157942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8947265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Google Shape;2531;p64">
            <a:extLst>
              <a:ext uri="{FF2B5EF4-FFF2-40B4-BE49-F238E27FC236}">
                <a16:creationId xmlns:a16="http://schemas.microsoft.com/office/drawing/2014/main" id="{D92A9179-4A9B-4E60-B0F0-FA172CF3799E}"/>
              </a:ext>
            </a:extLst>
          </p:cNvPr>
          <p:cNvSpPr txBox="1">
            <a:spLocks/>
          </p:cNvSpPr>
          <p:nvPr/>
        </p:nvSpPr>
        <p:spPr>
          <a:xfrm>
            <a:off x="5394122" y="1481037"/>
            <a:ext cx="3553143" cy="572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ko-KR" altLang="en-US" sz="4000" b="1"/>
              <a:t>관광지페이지</a:t>
            </a:r>
            <a:endParaRPr lang="en-US" sz="4000" b="1" dirty="0"/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1473735D-468A-4860-A9AF-1FB88D5EE8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3859" t="2970" r="53151" b="15825"/>
          <a:stretch/>
        </p:blipFill>
        <p:spPr>
          <a:xfrm>
            <a:off x="994697" y="1250618"/>
            <a:ext cx="4208036" cy="5040697"/>
          </a:xfrm>
          <a:prstGeom prst="rect">
            <a:avLst/>
          </a:prstGeom>
        </p:spPr>
      </p:pic>
      <p:pic>
        <p:nvPicPr>
          <p:cNvPr id="40" name="그림 39">
            <a:extLst>
              <a:ext uri="{FF2B5EF4-FFF2-40B4-BE49-F238E27FC236}">
                <a16:creationId xmlns:a16="http://schemas.microsoft.com/office/drawing/2014/main" id="{57D6D6FF-8749-435A-B0A6-94946B4998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3405" r="3046"/>
          <a:stretch/>
        </p:blipFill>
        <p:spPr>
          <a:xfrm>
            <a:off x="1372181" y="1594115"/>
            <a:ext cx="3365277" cy="4130001"/>
          </a:xfrm>
          <a:prstGeom prst="roundRect">
            <a:avLst>
              <a:gd name="adj" fmla="val 1616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36E54911-AB60-4B80-8E0A-627010441C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27025" r="26955"/>
          <a:stretch/>
        </p:blipFill>
        <p:spPr>
          <a:xfrm>
            <a:off x="1374019" y="1585444"/>
            <a:ext cx="3374149" cy="4144238"/>
          </a:xfrm>
          <a:prstGeom prst="roundRect">
            <a:avLst>
              <a:gd name="adj" fmla="val 183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0" endPos="28000" dist="5000" dir="5400000" sy="-100000" algn="bl" rotWithShape="0"/>
          </a:effectLst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EEC4A6EA-EA39-4591-9D65-5478FD60BDA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28389" r="28257" b="1835"/>
          <a:stretch/>
        </p:blipFill>
        <p:spPr>
          <a:xfrm>
            <a:off x="1382406" y="1603642"/>
            <a:ext cx="3355051" cy="4099194"/>
          </a:xfrm>
          <a:prstGeom prst="roundRect">
            <a:avLst>
              <a:gd name="adj" fmla="val 367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0" endPos="28000" dist="5000" dir="5400000" sy="-100000" algn="bl" rotWithShape="0"/>
          </a:effectLst>
        </p:spPr>
      </p:pic>
      <p:pic>
        <p:nvPicPr>
          <p:cNvPr id="1026" name="Picture 2" descr="C:\Users\hello\Desktop\pngwing.com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3479" y="2141621"/>
            <a:ext cx="3697632" cy="4110897"/>
          </a:xfrm>
          <a:prstGeom prst="rect">
            <a:avLst/>
          </a:prstGeom>
          <a:noFill/>
        </p:spPr>
      </p:pic>
      <p:pic>
        <p:nvPicPr>
          <p:cNvPr id="16" name="그림 15" descr="12.쇠소깍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85285" y="2630639"/>
            <a:ext cx="1725660" cy="311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604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1297</TotalTime>
  <Words>1181</Words>
  <Application>Microsoft Office PowerPoint</Application>
  <PresentationFormat>화면 슬라이드 쇼(4:3)</PresentationFormat>
  <Paragraphs>271</Paragraphs>
  <Slides>34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34</vt:i4>
      </vt:variant>
    </vt:vector>
  </HeadingPairs>
  <TitlesOfParts>
    <vt:vector size="43" baseType="lpstr">
      <vt:lpstr>Exo 2</vt:lpstr>
      <vt:lpstr>Fira Sans Extra Condensed Medium</vt:lpstr>
      <vt:lpstr>Overpass</vt:lpstr>
      <vt:lpstr>Roboto Condensed Light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01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02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03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배 상준</cp:lastModifiedBy>
  <cp:revision>74</cp:revision>
  <dcterms:created xsi:type="dcterms:W3CDTF">2019-11-27T13:21:28Z</dcterms:created>
  <dcterms:modified xsi:type="dcterms:W3CDTF">2021-02-03T05:21:16Z</dcterms:modified>
</cp:coreProperties>
</file>